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86"/>
  </p:notesMasterIdLst>
  <p:sldIdLst>
    <p:sldId id="256" r:id="rId4"/>
    <p:sldId id="294" r:id="rId5"/>
    <p:sldId id="325" r:id="rId6"/>
    <p:sldId id="301" r:id="rId7"/>
    <p:sldId id="324" r:id="rId8"/>
    <p:sldId id="336"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314" r:id="rId23"/>
    <p:sldId id="319" r:id="rId24"/>
    <p:sldId id="296" r:id="rId25"/>
    <p:sldId id="297" r:id="rId26"/>
    <p:sldId id="331" r:id="rId27"/>
    <p:sldId id="313" r:id="rId28"/>
    <p:sldId id="330" r:id="rId29"/>
    <p:sldId id="316" r:id="rId30"/>
    <p:sldId id="317" r:id="rId31"/>
    <p:sldId id="329" r:id="rId32"/>
    <p:sldId id="309" r:id="rId33"/>
    <p:sldId id="305" r:id="rId34"/>
    <p:sldId id="306" r:id="rId35"/>
    <p:sldId id="307" r:id="rId36"/>
    <p:sldId id="308" r:id="rId37"/>
    <p:sldId id="310" r:id="rId38"/>
    <p:sldId id="312" r:id="rId39"/>
    <p:sldId id="327" r:id="rId40"/>
    <p:sldId id="328" r:id="rId41"/>
    <p:sldId id="334" r:id="rId42"/>
    <p:sldId id="335" r:id="rId43"/>
    <p:sldId id="337" r:id="rId44"/>
    <p:sldId id="338" r:id="rId45"/>
    <p:sldId id="340" r:id="rId46"/>
    <p:sldId id="339" r:id="rId47"/>
    <p:sldId id="332" r:id="rId48"/>
    <p:sldId id="333" r:id="rId49"/>
    <p:sldId id="341" r:id="rId50"/>
    <p:sldId id="342" r:id="rId51"/>
    <p:sldId id="343" r:id="rId52"/>
    <p:sldId id="344" r:id="rId53"/>
    <p:sldId id="345" r:id="rId54"/>
    <p:sldId id="346" r:id="rId55"/>
    <p:sldId id="274" r:id="rId56"/>
    <p:sldId id="258" r:id="rId57"/>
    <p:sldId id="259" r:id="rId58"/>
    <p:sldId id="260" r:id="rId59"/>
    <p:sldId id="261" r:id="rId60"/>
    <p:sldId id="264" r:id="rId61"/>
    <p:sldId id="265" r:id="rId62"/>
    <p:sldId id="266" r:id="rId63"/>
    <p:sldId id="267" r:id="rId64"/>
    <p:sldId id="268" r:id="rId65"/>
    <p:sldId id="270" r:id="rId66"/>
    <p:sldId id="272"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Lst>
  <p:sldSz cx="9144000" cy="5143500" type="screen16x9"/>
  <p:notesSz cx="6858000" cy="9144000"/>
  <p:embeddedFontLst>
    <p:embeddedFont>
      <p:font typeface="Amatic SC" panose="00000500000000000000" pitchFamily="2" charset="-79"/>
      <p:regular r:id="rId87"/>
      <p:bold r:id="rId88"/>
    </p:embeddedFont>
    <p:embeddedFont>
      <p:font typeface="Avenir Next LT Pro" panose="020B0504020202020204" pitchFamily="34" charset="0"/>
      <p:regular r:id="rId89"/>
      <p:bold r:id="rId90"/>
      <p:italic r:id="rId91"/>
      <p:boldItalic r:id="rId92"/>
    </p:embeddedFont>
    <p:embeddedFont>
      <p:font typeface="Bree Serif" panose="020B0604020202020204" charset="0"/>
      <p:regular r:id="rId93"/>
    </p:embeddedFont>
    <p:embeddedFont>
      <p:font typeface="Calibri" panose="020F0502020204030204" pitchFamily="34" charset="0"/>
      <p:regular r:id="rId94"/>
      <p:bold r:id="rId95"/>
      <p:italic r:id="rId96"/>
      <p:boldItalic r:id="rId97"/>
    </p:embeddedFont>
    <p:embeddedFont>
      <p:font typeface="Didact Gothic" panose="00000500000000000000" pitchFamily="2" charset="0"/>
      <p:regular r:id="rId98"/>
    </p:embeddedFont>
    <p:embeddedFont>
      <p:font typeface="Impact" panose="020B0806030902050204" pitchFamily="34" charset="0"/>
      <p:regular r:id="rId99"/>
    </p:embeddedFont>
    <p:embeddedFont>
      <p:font typeface="Proxima Nova" panose="020B0604020202020204" charset="0"/>
      <p:regular r:id="rId100"/>
      <p:bold r:id="rId101"/>
      <p:italic r:id="rId102"/>
      <p:boldItalic r:id="rId103"/>
    </p:embeddedFont>
    <p:embeddedFont>
      <p:font typeface="Proxima Nova Semibold" panose="020B0604020202020204" charset="0"/>
      <p:regular r:id="rId104"/>
      <p:bold r:id="rId105"/>
      <p:boldItalic r:id="rId106"/>
    </p:embeddedFont>
    <p:embeddedFont>
      <p:font typeface="Roboto Black" panose="02000000000000000000" pitchFamily="2" charset="0"/>
      <p:bold r:id="rId107"/>
      <p:boldItalic r:id="rId108"/>
    </p:embeddedFont>
    <p:embeddedFont>
      <p:font typeface="Roboto Light" panose="02000000000000000000" pitchFamily="2" charset="0"/>
      <p:regular r:id="rId109"/>
      <p:bold r:id="rId110"/>
      <p:italic r:id="rId111"/>
      <p:boldItalic r:id="rId112"/>
    </p:embeddedFont>
    <p:embeddedFont>
      <p:font typeface="Roboto Medium" panose="02000000000000000000" pitchFamily="2" charset="0"/>
      <p:regular r:id="rId113"/>
      <p:bold r:id="rId114"/>
      <p:italic r:id="rId115"/>
      <p:boldItalic r:id="rId116"/>
    </p:embeddedFont>
    <p:embeddedFont>
      <p:font typeface="Roboto Mono Thin" panose="020B0604020202020204" charset="0"/>
      <p:regular r:id="rId117"/>
      <p:bold r:id="rId118"/>
      <p:italic r:id="rId119"/>
      <p:boldItalic r:id="rId120"/>
    </p:embeddedFont>
    <p:embeddedFont>
      <p:font typeface="Roboto Thin" panose="02000000000000000000" pitchFamily="2" charset="0"/>
      <p:regular r:id="rId121"/>
      <p:bold r:id="rId122"/>
      <p:italic r:id="rId123"/>
      <p:boldItalic r:id="rId124"/>
    </p:embeddedFont>
    <p:embeddedFont>
      <p:font typeface="Share Tech" panose="00000500000000000000" pitchFamily="2" charset="0"/>
      <p:regular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01"/>
            <p14:sldId id="324"/>
            <p14:sldId id="336"/>
            <p14:sldId id="263"/>
            <p14:sldId id="269"/>
            <p14:sldId id="322"/>
            <p14:sldId id="293"/>
            <p14:sldId id="321"/>
            <p14:sldId id="303"/>
            <p14:sldId id="304"/>
            <p14:sldId id="320"/>
            <p14:sldId id="298"/>
            <p14:sldId id="300"/>
            <p14:sldId id="315"/>
            <p14:sldId id="299"/>
            <p14:sldId id="323"/>
            <p14:sldId id="314"/>
            <p14:sldId id="319"/>
            <p14:sldId id="296"/>
            <p14:sldId id="297"/>
            <p14:sldId id="331"/>
            <p14:sldId id="313"/>
            <p14:sldId id="330"/>
            <p14:sldId id="316"/>
            <p14:sldId id="317"/>
            <p14:sldId id="329"/>
            <p14:sldId id="309"/>
            <p14:sldId id="305"/>
            <p14:sldId id="306"/>
            <p14:sldId id="307"/>
            <p14:sldId id="308"/>
            <p14:sldId id="310"/>
            <p14:sldId id="312"/>
            <p14:sldId id="327"/>
            <p14:sldId id="328"/>
            <p14:sldId id="334"/>
            <p14:sldId id="335"/>
            <p14:sldId id="337"/>
            <p14:sldId id="338"/>
            <p14:sldId id="340"/>
            <p14:sldId id="339"/>
            <p14:sldId id="332"/>
            <p14:sldId id="333"/>
            <p14:sldId id="341"/>
            <p14:sldId id="342"/>
            <p14:sldId id="343"/>
            <p14:sldId id="344"/>
            <p14:sldId id="345"/>
            <p14:sldId id="346"/>
            <p14:sldId id="274"/>
            <p14:sldId id="258"/>
            <p14:sldId id="259"/>
            <p14:sldId id="260"/>
            <p14:sldId id="261"/>
            <p14:sldId id="264"/>
            <p14:sldId id="265"/>
            <p14:sldId id="266"/>
            <p14:sldId id="267"/>
            <p14:sldId id="268"/>
            <p14:sldId id="270"/>
            <p14:sldId id="272"/>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39" dt="2022-06-24T01:52:42.134"/>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0"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font" Target="fonts/font3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131"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4T01:55:04.926" v="8580" actId="20577"/>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7:10:16.189" v="6440" actId="20577"/>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7:10:16.189" v="6440" actId="20577"/>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3T17:10:26.132" v="6463" actId="20577"/>
        <pc:sldMkLst>
          <pc:docMk/>
          <pc:sldMk cId="0" sldId="269"/>
        </pc:sldMkLst>
        <pc:spChg chg="mod">
          <ac:chgData name="João Pedro de Noronha e Aragão" userId="3e7262fa-96d4-4136-917c-3f6927288669" providerId="ADAL" clId="{4A683395-09D1-4084-AD48-B87055B85A66}" dt="2022-06-23T17:10:26.132" v="6463" actId="20577"/>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del mod ord modNotes">
        <pc:chgData name="João Pedro de Noronha e Aragão" userId="3e7262fa-96d4-4136-917c-3f6927288669" providerId="ADAL" clId="{4A683395-09D1-4084-AD48-B87055B85A66}" dt="2022-06-23T17:16:08.309" v="6484" actId="47"/>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3T17:13:31.981" v="6477" actId="20577"/>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ord">
        <pc:chgData name="João Pedro de Noronha e Aragão" userId="3e7262fa-96d4-4136-917c-3f6927288669" providerId="ADAL" clId="{4A683395-09D1-4084-AD48-B87055B85A66}" dt="2022-06-24T00:22:41.200" v="8238" actId="1076"/>
        <pc:sldMkLst>
          <pc:docMk/>
          <pc:sldMk cId="0" sldId="274"/>
        </pc:sldMkLst>
        <pc:spChg chg="add del mod">
          <ac:chgData name="João Pedro de Noronha e Aragão" userId="3e7262fa-96d4-4136-917c-3f6927288669" providerId="ADAL" clId="{4A683395-09D1-4084-AD48-B87055B85A66}" dt="2022-06-24T00:22:16.175" v="8233" actId="478"/>
          <ac:spMkLst>
            <pc:docMk/>
            <pc:sldMk cId="0" sldId="274"/>
            <ac:spMk id="3" creationId="{D3933C71-F6A4-D36C-982C-A90B22E8CD4D}"/>
          </ac:spMkLst>
        </pc:spChg>
        <pc:spChg chg="mod">
          <ac:chgData name="João Pedro de Noronha e Aragão" userId="3e7262fa-96d4-4136-917c-3f6927288669" providerId="ADAL" clId="{4A683395-09D1-4084-AD48-B87055B85A66}" dt="2022-06-24T00:22:41.200" v="8238" actId="1076"/>
          <ac:spMkLst>
            <pc:docMk/>
            <pc:sldMk cId="0" sldId="274"/>
            <ac:spMk id="1126" creationId="{00000000-0000-0000-0000-000000000000}"/>
          </ac:spMkLst>
        </pc:spChg>
        <pc:spChg chg="del mod">
          <ac:chgData name="João Pedro de Noronha e Aragão" userId="3e7262fa-96d4-4136-917c-3f6927288669" providerId="ADAL" clId="{4A683395-09D1-4084-AD48-B87055B85A66}" dt="2022-06-24T00:22:14.476" v="8232" actId="478"/>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spChg chg="del">
          <ac:chgData name="João Pedro de Noronha e Aragão" userId="3e7262fa-96d4-4136-917c-3f6927288669" providerId="ADAL" clId="{4A683395-09D1-4084-AD48-B87055B85A66}" dt="2022-06-24T00:22:18.064" v="8234" actId="478"/>
          <ac:spMkLst>
            <pc:docMk/>
            <pc:sldMk cId="0" sldId="274"/>
            <ac:spMk id="1276"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69"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72"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7:10:49.678" v="6465" actId="20577"/>
        <pc:sldMkLst>
          <pc:docMk/>
          <pc:sldMk cId="2507442499" sldId="293"/>
        </pc:sldMkLst>
        <pc:spChg chg="mod">
          <ac:chgData name="João Pedro de Noronha e Aragão" userId="3e7262fa-96d4-4136-917c-3f6927288669" providerId="ADAL" clId="{4A683395-09D1-4084-AD48-B87055B85A66}" dt="2022-06-23T17:10:49.678" v="6465"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3T17:17:26.427" v="6538" actId="20577"/>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3T17:17:26.427" v="6538" actId="20577"/>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3T17:17:32.410" v="6539"/>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3T17:17:32.410" v="6539"/>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7:03:21.334" v="6396" actId="20577"/>
        <pc:sldMkLst>
          <pc:docMk/>
          <pc:sldMk cId="1793131379" sldId="298"/>
        </pc:sldMkLst>
        <pc:spChg chg="mod">
          <ac:chgData name="João Pedro de Noronha e Aragão" userId="3e7262fa-96d4-4136-917c-3f6927288669" providerId="ADAL" clId="{4A683395-09D1-4084-AD48-B87055B85A66}" dt="2022-06-23T17:03:21.334" v="6396" actId="20577"/>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7:37:15.926" v="6976" actId="20577"/>
        <pc:sldMkLst>
          <pc:docMk/>
          <pc:sldMk cId="3397209013" sldId="299"/>
        </pc:sldMkLst>
        <pc:spChg chg="add mod">
          <ac:chgData name="João Pedro de Noronha e Aragão" userId="3e7262fa-96d4-4136-917c-3f6927288669" providerId="ADAL" clId="{4A683395-09D1-4084-AD48-B87055B85A66}" dt="2022-06-23T17:37:15.926" v="697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3T17:03:04.310" v="6386" actId="20577"/>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7:12:52.960" v="6474" actId="313"/>
        <pc:sldMkLst>
          <pc:docMk/>
          <pc:sldMk cId="395251364" sldId="300"/>
        </pc:sldMkLst>
        <pc:spChg chg="mod">
          <ac:chgData name="João Pedro de Noronha e Aragão" userId="3e7262fa-96d4-4136-917c-3f6927288669" providerId="ADAL" clId="{4A683395-09D1-4084-AD48-B87055B85A66}" dt="2022-06-23T17:03:27.813" v="6397"/>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7:12:52.960" v="6474" actId="313"/>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3T17:11:01.565" v="6471" actId="20577"/>
        <pc:sldMkLst>
          <pc:docMk/>
          <pc:sldMk cId="1929635250" sldId="303"/>
        </pc:sldMkLst>
        <pc:spChg chg="mod">
          <ac:chgData name="João Pedro de Noronha e Aragão" userId="3e7262fa-96d4-4136-917c-3f6927288669" providerId="ADAL" clId="{4A683395-09D1-4084-AD48-B87055B85A66}" dt="2022-06-23T17:11:01.565" v="6471"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3T17:11:12.612" v="6473" actId="20577"/>
        <pc:sldMkLst>
          <pc:docMk/>
          <pc:sldMk cId="165613855" sldId="304"/>
        </pc:sldMkLst>
        <pc:spChg chg="mod">
          <ac:chgData name="João Pedro de Noronha e Aragão" userId="3e7262fa-96d4-4136-917c-3f6927288669" providerId="ADAL" clId="{4A683395-09D1-4084-AD48-B87055B85A66}" dt="2022-06-23T17:11:12.612" v="647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7:00:26.181" v="6351" actId="20577"/>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7:00:26.181" v="6351"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7:00:28.739" v="6352"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7:00:28.739" v="6352"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7:00:31.592" v="6353" actId="20577"/>
        <pc:sldMkLst>
          <pc:docMk/>
          <pc:sldMk cId="2234157373" sldId="307"/>
        </pc:sldMkLst>
        <pc:spChg chg="mod">
          <ac:chgData name="João Pedro de Noronha e Aragão" userId="3e7262fa-96d4-4136-917c-3f6927288669" providerId="ADAL" clId="{4A683395-09D1-4084-AD48-B87055B85A66}" dt="2022-06-23T17:00:31.592" v="63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7:18:46.835" v="6574"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7:18:46.835" v="6574" actId="20577"/>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7:18:53.443" v="6586" actId="20577"/>
        <pc:sldMkLst>
          <pc:docMk/>
          <pc:sldMk cId="3425819038" sldId="310"/>
        </pc:sldMkLst>
        <pc:spChg chg="mod">
          <ac:chgData name="João Pedro de Noronha e Aragão" userId="3e7262fa-96d4-4136-917c-3f6927288669" providerId="ADAL" clId="{4A683395-09D1-4084-AD48-B87055B85A66}" dt="2022-06-23T17:18:53.443" v="6586"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7:00:41.193" v="6355" actId="20577"/>
        <pc:sldMkLst>
          <pc:docMk/>
          <pc:sldMk cId="1163458497" sldId="312"/>
        </pc:sldMkLst>
        <pc:spChg chg="mod">
          <ac:chgData name="João Pedro de Noronha e Aragão" userId="3e7262fa-96d4-4136-917c-3f6927288669" providerId="ADAL" clId="{4A683395-09D1-4084-AD48-B87055B85A66}" dt="2022-06-23T17:00:41.193" v="6355"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ord">
        <pc:chgData name="João Pedro de Noronha e Aragão" userId="3e7262fa-96d4-4136-917c-3f6927288669" providerId="ADAL" clId="{4A683395-09D1-4084-AD48-B87055B85A66}" dt="2022-06-23T17:37:01.095" v="6975" actId="20577"/>
        <pc:sldMkLst>
          <pc:docMk/>
          <pc:sldMk cId="2889461369" sldId="314"/>
        </pc:sldMkLst>
        <pc:spChg chg="mod">
          <ac:chgData name="João Pedro de Noronha e Aragão" userId="3e7262fa-96d4-4136-917c-3f6927288669" providerId="ADAL" clId="{4A683395-09D1-4084-AD48-B87055B85A66}" dt="2022-06-23T17:37:01.095" v="6975"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7:16:05.245" v="6483"/>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7:31:58.982" v="6949" actId="1076"/>
          <ac:picMkLst>
            <pc:docMk/>
            <pc:sldMk cId="2889461369" sldId="314"/>
            <ac:picMk id="3" creationId="{537128CE-5F33-0854-32E6-E5941E9E3E12}"/>
          </ac:picMkLst>
        </pc:picChg>
        <pc:picChg chg="add del mod">
          <ac:chgData name="João Pedro de Noronha e Aragão" userId="3e7262fa-96d4-4136-917c-3f6927288669" providerId="ADAL" clId="{4A683395-09D1-4084-AD48-B87055B85A66}" dt="2022-06-23T17:15:56.642" v="6482" actId="478"/>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6:59:43.697" v="6326" actId="6549"/>
        <pc:sldMkLst>
          <pc:docMk/>
          <pc:sldMk cId="4266129442" sldId="317"/>
        </pc:sldMkLst>
        <pc:spChg chg="mod">
          <ac:chgData name="João Pedro de Noronha e Aragão" userId="3e7262fa-96d4-4136-917c-3f6927288669" providerId="ADAL" clId="{4A683395-09D1-4084-AD48-B87055B85A66}" dt="2022-06-23T16:52:37.968" v="6277"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6:59:43.697" v="6326" actId="6549"/>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mod">
          <ac:chgData name="João Pedro de Noronha e Aragão" userId="3e7262fa-96d4-4136-917c-3f6927288669" providerId="ADAL" clId="{4A683395-09D1-4084-AD48-B87055B85A66}" dt="2022-06-23T16:55:17.354" v="6281" actId="1076"/>
          <ac:picMkLst>
            <pc:docMk/>
            <pc:sldMk cId="4266129442" sldId="317"/>
            <ac:picMk id="3" creationId="{9CEA7E70-A17A-2470-78B4-4F6B493F0C66}"/>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del mod">
          <ac:chgData name="João Pedro de Noronha e Aragão" userId="3e7262fa-96d4-4136-917c-3f6927288669" providerId="ADAL" clId="{4A683395-09D1-4084-AD48-B87055B85A66}" dt="2022-06-23T16:55:10.782" v="6278" actId="478"/>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7:17:05.915" v="6496" actId="20577"/>
        <pc:sldMkLst>
          <pc:docMk/>
          <pc:sldMk cId="1239241904" sldId="319"/>
        </pc:sldMkLst>
        <pc:spChg chg="mod">
          <ac:chgData name="João Pedro de Noronha e Aragão" userId="3e7262fa-96d4-4136-917c-3f6927288669" providerId="ADAL" clId="{4A683395-09D1-4084-AD48-B87055B85A66}" dt="2022-06-23T17:17:00.242" v="6486"/>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7:17:05.915" v="6496"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7:13:01.291" v="6475" actId="20577"/>
        <pc:sldMkLst>
          <pc:docMk/>
          <pc:sldMk cId="2745056479" sldId="320"/>
        </pc:sldMkLst>
        <pc:spChg chg="mod">
          <ac:chgData name="João Pedro de Noronha e Aragão" userId="3e7262fa-96d4-4136-917c-3f6927288669" providerId="ADAL" clId="{4A683395-09D1-4084-AD48-B87055B85A66}" dt="2022-06-23T17:13:01.291" v="6475" actId="20577"/>
          <ac:spMkLst>
            <pc:docMk/>
            <pc:sldMk cId="2745056479" sldId="320"/>
            <ac:spMk id="557" creationId="{00000000-0000-0000-0000-000000000000}"/>
          </ac:spMkLst>
        </pc:spChg>
      </pc:sldChg>
      <pc:sldChg chg="modSp add mod">
        <pc:chgData name="João Pedro de Noronha e Aragão" userId="3e7262fa-96d4-4136-917c-3f6927288669" providerId="ADAL" clId="{4A683395-09D1-4084-AD48-B87055B85A66}" dt="2022-06-23T17:10:52.732" v="6467" actId="20577"/>
        <pc:sldMkLst>
          <pc:docMk/>
          <pc:sldMk cId="3468689521" sldId="321"/>
        </pc:sldMkLst>
        <pc:spChg chg="mod">
          <ac:chgData name="João Pedro de Noronha e Aragão" userId="3e7262fa-96d4-4136-917c-3f6927288669" providerId="ADAL" clId="{4A683395-09D1-4084-AD48-B87055B85A66}" dt="2022-06-23T17:10:52.732" v="6467" actId="20577"/>
          <ac:spMkLst>
            <pc:docMk/>
            <pc:sldMk cId="3468689521" sldId="321"/>
            <ac:spMk id="703" creationId="{00000000-0000-0000-0000-000000000000}"/>
          </ac:spMkLst>
        </pc:spChg>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4T01:51:12.983" v="851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4T01:51:12.983" v="851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4T01:07:39.934" v="8445"/>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4T00:12:56.415" v="8182"/>
          <ac:graphicFrameMkLst>
            <pc:docMk/>
            <pc:sldMk cId="2332046194" sldId="325"/>
            <ac:graphicFrameMk id="5" creationId="{707454B2-98D4-12F2-6C82-CB07CBA51093}"/>
          </ac:graphicFrameMkLst>
        </pc:graphicFrame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del mod modGraphic">
          <ac:chgData name="João Pedro de Noronha e Aragão" userId="3e7262fa-96d4-4136-917c-3f6927288669" providerId="ADAL" clId="{4A683395-09D1-4084-AD48-B87055B85A66}" dt="2022-06-24T01:07:39.934" v="8445"/>
          <ac:graphicFrameMkLst>
            <pc:docMk/>
            <pc:sldMk cId="2332046194" sldId="325"/>
            <ac:graphicFrameMk id="25" creationId="{01654C49-2690-FEE9-AD33-E6D75C872DE1}"/>
          </ac:graphicFrameMkLst>
        </pc:graphicFrameChg>
      </pc:sldChg>
      <pc:sldChg chg="addSp delSp modSp add del mod">
        <pc:chgData name="João Pedro de Noronha e Aragão" userId="3e7262fa-96d4-4136-917c-3f6927288669" providerId="ADAL" clId="{4A683395-09D1-4084-AD48-B87055B85A66}" dt="2022-06-23T17:55:19.610" v="7585" actId="4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7:19:28.787" v="6608"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7:19:28.787" v="6608"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7:19:24.482" v="6598"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7:50:23.898" v="7544" actId="1076"/>
        <pc:sldMkLst>
          <pc:docMk/>
          <pc:sldMk cId="788779730" sldId="328"/>
        </pc:sldMkLst>
        <pc:spChg chg="mod">
          <ac:chgData name="João Pedro de Noronha e Aragão" userId="3e7262fa-96d4-4136-917c-3f6927288669" providerId="ADAL" clId="{4A683395-09D1-4084-AD48-B87055B85A66}" dt="2022-06-23T17:50:15.502" v="7542"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7:19:50.690" v="66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7:50:23.898" v="7544" actId="1076"/>
          <ac:picMkLst>
            <pc:docMk/>
            <pc:sldMk cId="788779730" sldId="328"/>
            <ac:picMk id="1026" creationId="{3FE529F1-AD51-5C06-E309-0982D80AB6FC}"/>
          </ac:picMkLst>
        </pc:picChg>
      </pc:sldChg>
      <pc:sldChg chg="addSp delSp modSp add mod">
        <pc:chgData name="João Pedro de Noronha e Aragão" userId="3e7262fa-96d4-4136-917c-3f6927288669" providerId="ADAL" clId="{4A683395-09D1-4084-AD48-B87055B85A66}" dt="2022-06-23T17:53:35.730" v="7573" actId="1076"/>
        <pc:sldMkLst>
          <pc:docMk/>
          <pc:sldMk cId="1858009838" sldId="329"/>
        </pc:sldMkLst>
        <pc:spChg chg="add mod">
          <ac:chgData name="João Pedro de Noronha e Aragão" userId="3e7262fa-96d4-4136-917c-3f6927288669" providerId="ADAL" clId="{4A683395-09D1-4084-AD48-B87055B85A66}" dt="2022-06-23T17:53:35.730" v="7573" actId="1076"/>
          <ac:spMkLst>
            <pc:docMk/>
            <pc:sldMk cId="1858009838" sldId="329"/>
            <ac:spMk id="8" creationId="{47E13B00-C1AE-B7A7-8897-31A72D5CB290}"/>
          </ac:spMkLst>
        </pc:spChg>
        <pc:spChg chg="mod">
          <ac:chgData name="João Pedro de Noronha e Aragão" userId="3e7262fa-96d4-4136-917c-3f6927288669" providerId="ADAL" clId="{4A683395-09D1-4084-AD48-B87055B85A66}" dt="2022-06-23T17:52:06.032" v="7545" actId="20577"/>
          <ac:spMkLst>
            <pc:docMk/>
            <pc:sldMk cId="1858009838" sldId="329"/>
            <ac:spMk id="58" creationId="{0877C3B5-9A20-32CC-2B64-2E0B8B8D3D07}"/>
          </ac:spMkLst>
        </pc:spChg>
        <pc:spChg chg="mod">
          <ac:chgData name="João Pedro de Noronha e Aragão" userId="3e7262fa-96d4-4136-917c-3f6927288669" providerId="ADAL" clId="{4A683395-09D1-4084-AD48-B87055B85A66}" dt="2022-06-23T16:59:52.253" v="6337" actId="20577"/>
          <ac:spMkLst>
            <pc:docMk/>
            <pc:sldMk cId="1858009838" sldId="329"/>
            <ac:spMk id="218" creationId="{00000000-0000-0000-0000-000000000000}"/>
          </ac:spMkLst>
        </pc:spChg>
        <pc:picChg chg="del">
          <ac:chgData name="João Pedro de Noronha e Aragão" userId="3e7262fa-96d4-4136-917c-3f6927288669" providerId="ADAL" clId="{4A683395-09D1-4084-AD48-B87055B85A66}" dt="2022-06-23T16:59:54.502" v="6338" actId="478"/>
          <ac:picMkLst>
            <pc:docMk/>
            <pc:sldMk cId="1858009838" sldId="329"/>
            <ac:picMk id="3" creationId="{9CEA7E70-A17A-2470-78B4-4F6B493F0C66}"/>
          </ac:picMkLst>
        </pc:picChg>
        <pc:picChg chg="add mod">
          <ac:chgData name="João Pedro de Noronha e Aragão" userId="3e7262fa-96d4-4136-917c-3f6927288669" providerId="ADAL" clId="{4A683395-09D1-4084-AD48-B87055B85A66}" dt="2022-06-23T17:53:24.996" v="7570" actId="1076"/>
          <ac:picMkLst>
            <pc:docMk/>
            <pc:sldMk cId="1858009838" sldId="329"/>
            <ac:picMk id="4" creationId="{1E1BB70C-A440-89F6-C45D-EDC12A5A7565}"/>
          </ac:picMkLst>
        </pc:picChg>
      </pc:sldChg>
      <pc:sldChg chg="add">
        <pc:chgData name="João Pedro de Noronha e Aragão" userId="3e7262fa-96d4-4136-917c-3f6927288669" providerId="ADAL" clId="{4A683395-09D1-4084-AD48-B87055B85A66}" dt="2022-06-23T17:15:45.653" v="6478" actId="2890"/>
        <pc:sldMkLst>
          <pc:docMk/>
          <pc:sldMk cId="1633780554" sldId="330"/>
        </pc:sldMkLst>
      </pc:sldChg>
      <pc:sldChg chg="addSp delSp modSp add mod ord">
        <pc:chgData name="João Pedro de Noronha e Aragão" userId="3e7262fa-96d4-4136-917c-3f6927288669" providerId="ADAL" clId="{4A683395-09D1-4084-AD48-B87055B85A66}" dt="2022-06-23T17:42:04.186" v="7027" actId="20577"/>
        <pc:sldMkLst>
          <pc:docMk/>
          <pc:sldMk cId="3986765648" sldId="331"/>
        </pc:sldMkLst>
        <pc:spChg chg="add mod">
          <ac:chgData name="João Pedro de Noronha e Aragão" userId="3e7262fa-96d4-4136-917c-3f6927288669" providerId="ADAL" clId="{4A683395-09D1-4084-AD48-B87055B85A66}" dt="2022-06-23T17:39:54.592" v="6998" actId="108"/>
          <ac:spMkLst>
            <pc:docMk/>
            <pc:sldMk cId="3986765648" sldId="331"/>
            <ac:spMk id="9" creationId="{8BE638A0-F1B9-FE65-260D-10DAB2AED8F7}"/>
          </ac:spMkLst>
        </pc:spChg>
        <pc:spChg chg="add mod">
          <ac:chgData name="João Pedro de Noronha e Aragão" userId="3e7262fa-96d4-4136-917c-3f6927288669" providerId="ADAL" clId="{4A683395-09D1-4084-AD48-B87055B85A66}" dt="2022-06-23T17:42:04.186" v="7027" actId="20577"/>
          <ac:spMkLst>
            <pc:docMk/>
            <pc:sldMk cId="3986765648" sldId="331"/>
            <ac:spMk id="15" creationId="{08EC93C5-DFFF-3E90-67DA-47CB4230DCCC}"/>
          </ac:spMkLst>
        </pc:spChg>
        <pc:spChg chg="mod">
          <ac:chgData name="João Pedro de Noronha e Aragão" userId="3e7262fa-96d4-4136-917c-3f6927288669" providerId="ADAL" clId="{4A683395-09D1-4084-AD48-B87055B85A66}" dt="2022-06-23T17:35:55.761" v="6955" actId="6549"/>
          <ac:spMkLst>
            <pc:docMk/>
            <pc:sldMk cId="3986765648" sldId="331"/>
            <ac:spMk id="58" creationId="{0877C3B5-9A20-32CC-2B64-2E0B8B8D3D07}"/>
          </ac:spMkLst>
        </pc:spChg>
        <pc:spChg chg="mod">
          <ac:chgData name="João Pedro de Noronha e Aragão" userId="3e7262fa-96d4-4136-917c-3f6927288669" providerId="ADAL" clId="{4A683395-09D1-4084-AD48-B87055B85A66}" dt="2022-06-23T17:17:44.093" v="6543" actId="20577"/>
          <ac:spMkLst>
            <pc:docMk/>
            <pc:sldMk cId="3986765648" sldId="331"/>
            <ac:spMk id="218" creationId="{00000000-0000-0000-0000-000000000000}"/>
          </ac:spMkLst>
        </pc:spChg>
        <pc:picChg chg="add del">
          <ac:chgData name="João Pedro de Noronha e Aragão" userId="3e7262fa-96d4-4136-917c-3f6927288669" providerId="ADAL" clId="{4A683395-09D1-4084-AD48-B87055B85A66}" dt="2022-06-23T17:34:58.463" v="6951" actId="478"/>
          <ac:picMkLst>
            <pc:docMk/>
            <pc:sldMk cId="3986765648" sldId="331"/>
            <ac:picMk id="3" creationId="{C43D1759-DAAA-097C-2A1D-0D91CF3CC3EC}"/>
          </ac:picMkLst>
        </pc:picChg>
        <pc:picChg chg="add del mod">
          <ac:chgData name="João Pedro de Noronha e Aragão" userId="3e7262fa-96d4-4136-917c-3f6927288669" providerId="ADAL" clId="{4A683395-09D1-4084-AD48-B87055B85A66}" dt="2022-06-23T17:38:25.967" v="6977" actId="478"/>
          <ac:picMkLst>
            <pc:docMk/>
            <pc:sldMk cId="3986765648" sldId="331"/>
            <ac:picMk id="5" creationId="{02C033C8-77D3-110B-3A95-32B0AA0B024B}"/>
          </ac:picMkLst>
        </pc:picChg>
        <pc:picChg chg="del">
          <ac:chgData name="João Pedro de Noronha e Aragão" userId="3e7262fa-96d4-4136-917c-3f6927288669" providerId="ADAL" clId="{4A683395-09D1-4084-AD48-B87055B85A66}" dt="2022-06-23T17:17:48.834" v="6544" actId="478"/>
          <ac:picMkLst>
            <pc:docMk/>
            <pc:sldMk cId="3986765648" sldId="331"/>
            <ac:picMk id="6" creationId="{DA9FE6C1-F36A-36B2-80AE-9775DBDE781C}"/>
          </ac:picMkLst>
        </pc:picChg>
        <pc:picChg chg="add mod">
          <ac:chgData name="João Pedro de Noronha e Aragão" userId="3e7262fa-96d4-4136-917c-3f6927288669" providerId="ADAL" clId="{4A683395-09D1-4084-AD48-B87055B85A66}" dt="2022-06-23T17:41:20.199" v="7004" actId="14100"/>
          <ac:picMkLst>
            <pc:docMk/>
            <pc:sldMk cId="3986765648" sldId="331"/>
            <ac:picMk id="8" creationId="{BE700FCB-DCC1-4968-B3A7-F4EC2F912A67}"/>
          </ac:picMkLst>
        </pc:picChg>
        <pc:picChg chg="add mod">
          <ac:chgData name="João Pedro de Noronha e Aragão" userId="3e7262fa-96d4-4136-917c-3f6927288669" providerId="ADAL" clId="{4A683395-09D1-4084-AD48-B87055B85A66}" dt="2022-06-23T17:41:16.750" v="7003" actId="14100"/>
          <ac:picMkLst>
            <pc:docMk/>
            <pc:sldMk cId="3986765648" sldId="331"/>
            <ac:picMk id="11" creationId="{B818E164-5EBB-DB75-480C-B0839E8056D4}"/>
          </ac:picMkLst>
        </pc:picChg>
      </pc:sldChg>
      <pc:sldChg chg="modSp add mod ord">
        <pc:chgData name="João Pedro de Noronha e Aragão" userId="3e7262fa-96d4-4136-917c-3f6927288669" providerId="ADAL" clId="{4A683395-09D1-4084-AD48-B87055B85A66}" dt="2022-06-24T01:50:43.303" v="8516"/>
        <pc:sldMkLst>
          <pc:docMk/>
          <pc:sldMk cId="2909335928" sldId="332"/>
        </pc:sldMkLst>
        <pc:spChg chg="mod">
          <ac:chgData name="João Pedro de Noronha e Aragão" userId="3e7262fa-96d4-4136-917c-3f6927288669" providerId="ADAL" clId="{4A683395-09D1-4084-AD48-B87055B85A66}" dt="2022-06-24T01:49:56.328" v="8475" actId="20577"/>
          <ac:spMkLst>
            <pc:docMk/>
            <pc:sldMk cId="2909335928" sldId="332"/>
            <ac:spMk id="449" creationId="{00000000-0000-0000-0000-000000000000}"/>
          </ac:spMkLst>
        </pc:spChg>
        <pc:spChg chg="mod">
          <ac:chgData name="João Pedro de Noronha e Aragão" userId="3e7262fa-96d4-4136-917c-3f6927288669" providerId="ADAL" clId="{4A683395-09D1-4084-AD48-B87055B85A66}" dt="2022-06-24T01:50:15.369" v="8498" actId="20577"/>
          <ac:spMkLst>
            <pc:docMk/>
            <pc:sldMk cId="2909335928" sldId="332"/>
            <ac:spMk id="557" creationId="{00000000-0000-0000-0000-000000000000}"/>
          </ac:spMkLst>
        </pc:spChg>
        <pc:spChg chg="mod">
          <ac:chgData name="João Pedro de Noronha e Aragão" userId="3e7262fa-96d4-4136-917c-3f6927288669" providerId="ADAL" clId="{4A683395-09D1-4084-AD48-B87055B85A66}" dt="2022-06-24T01:50:09.183" v="8488" actId="20577"/>
          <ac:spMkLst>
            <pc:docMk/>
            <pc:sldMk cId="2909335928" sldId="332"/>
            <ac:spMk id="558" creationId="{00000000-0000-0000-0000-000000000000}"/>
          </ac:spMkLst>
        </pc:spChg>
        <pc:cxnChg chg="mod">
          <ac:chgData name="João Pedro de Noronha e Aragão" userId="3e7262fa-96d4-4136-917c-3f6927288669" providerId="ADAL" clId="{4A683395-09D1-4084-AD48-B87055B85A66}" dt="2022-06-24T01:50:02.061" v="8476" actId="14100"/>
          <ac:cxnSpMkLst>
            <pc:docMk/>
            <pc:sldMk cId="2909335928" sldId="332"/>
            <ac:cxnSpMk id="458" creationId="{00000000-0000-0000-0000-000000000000}"/>
          </ac:cxnSpMkLst>
        </pc:cxnChg>
      </pc:sldChg>
      <pc:sldChg chg="add del">
        <pc:chgData name="João Pedro de Noronha e Aragão" userId="3e7262fa-96d4-4136-917c-3f6927288669" providerId="ADAL" clId="{4A683395-09D1-4084-AD48-B87055B85A66}" dt="2022-06-23T17:20:06.987" v="6647" actId="47"/>
        <pc:sldMkLst>
          <pc:docMk/>
          <pc:sldMk cId="3171944411" sldId="332"/>
        </pc:sldMkLst>
      </pc:sldChg>
      <pc:sldChg chg="addSp delSp modSp add mod ord">
        <pc:chgData name="João Pedro de Noronha e Aragão" userId="3e7262fa-96d4-4136-917c-3f6927288669" providerId="ADAL" clId="{4A683395-09D1-4084-AD48-B87055B85A66}" dt="2022-06-24T01:55:04.926" v="8580" actId="20577"/>
        <pc:sldMkLst>
          <pc:docMk/>
          <pc:sldMk cId="2757157016" sldId="333"/>
        </pc:sldMkLst>
        <pc:spChg chg="add del mod">
          <ac:chgData name="João Pedro de Noronha e Aragão" userId="3e7262fa-96d4-4136-917c-3f6927288669" providerId="ADAL" clId="{4A683395-09D1-4084-AD48-B87055B85A66}" dt="2022-06-24T01:49:36.951" v="8450" actId="478"/>
          <ac:spMkLst>
            <pc:docMk/>
            <pc:sldMk cId="2757157016" sldId="333"/>
            <ac:spMk id="5" creationId="{466C60C4-A246-0585-06E3-EF33377B36C5}"/>
          </ac:spMkLst>
        </pc:spChg>
        <pc:spChg chg="add del mod">
          <ac:chgData name="João Pedro de Noronha e Aragão" userId="3e7262fa-96d4-4136-917c-3f6927288669" providerId="ADAL" clId="{4A683395-09D1-4084-AD48-B87055B85A66}" dt="2022-06-24T01:52:00.768" v="8536" actId="478"/>
          <ac:spMkLst>
            <pc:docMk/>
            <pc:sldMk cId="2757157016" sldId="333"/>
            <ac:spMk id="6" creationId="{8FADA68B-ECB9-7F6A-373E-C1320CD3C4B3}"/>
          </ac:spMkLst>
        </pc:spChg>
        <pc:spChg chg="add mod">
          <ac:chgData name="João Pedro de Noronha e Aragão" userId="3e7262fa-96d4-4136-917c-3f6927288669" providerId="ADAL" clId="{4A683395-09D1-4084-AD48-B87055B85A66}" dt="2022-06-24T01:55:04.926" v="8580" actId="20577"/>
          <ac:spMkLst>
            <pc:docMk/>
            <pc:sldMk cId="2757157016" sldId="333"/>
            <ac:spMk id="10" creationId="{71726E5E-F6FB-465C-2281-09F83997C50A}"/>
          </ac:spMkLst>
        </pc:spChg>
        <pc:spChg chg="add mod">
          <ac:chgData name="João Pedro de Noronha e Aragão" userId="3e7262fa-96d4-4136-917c-3f6927288669" providerId="ADAL" clId="{4A683395-09D1-4084-AD48-B87055B85A66}" dt="2022-06-24T01:53:40.214" v="8557" actId="20577"/>
          <ac:spMkLst>
            <pc:docMk/>
            <pc:sldMk cId="2757157016" sldId="333"/>
            <ac:spMk id="11" creationId="{2B68DA0B-AF0F-608A-F448-530B073A651F}"/>
          </ac:spMkLst>
        </pc:spChg>
        <pc:spChg chg="del mod">
          <ac:chgData name="João Pedro de Noronha e Aragão" userId="3e7262fa-96d4-4136-917c-3f6927288669" providerId="ADAL" clId="{4A683395-09D1-4084-AD48-B87055B85A66}" dt="2022-06-24T01:49:33.411" v="8449" actId="478"/>
          <ac:spMkLst>
            <pc:docMk/>
            <pc:sldMk cId="2757157016" sldId="333"/>
            <ac:spMk id="58" creationId="{0877C3B5-9A20-32CC-2B64-2E0B8B8D3D07}"/>
          </ac:spMkLst>
        </pc:spChg>
        <pc:spChg chg="mod">
          <ac:chgData name="João Pedro de Noronha e Aragão" userId="3e7262fa-96d4-4136-917c-3f6927288669" providerId="ADAL" clId="{4A683395-09D1-4084-AD48-B87055B85A66}" dt="2022-06-24T01:50:23.399" v="8513" actId="20577"/>
          <ac:spMkLst>
            <pc:docMk/>
            <pc:sldMk cId="2757157016" sldId="333"/>
            <ac:spMk id="218" creationId="{00000000-0000-0000-0000-000000000000}"/>
          </ac:spMkLst>
        </pc:spChg>
        <pc:picChg chg="add del">
          <ac:chgData name="João Pedro de Noronha e Aragão" userId="3e7262fa-96d4-4136-917c-3f6927288669" providerId="ADAL" clId="{4A683395-09D1-4084-AD48-B87055B85A66}" dt="2022-06-24T00:32:46.397" v="8298" actId="478"/>
          <ac:picMkLst>
            <pc:docMk/>
            <pc:sldMk cId="2757157016" sldId="333"/>
            <ac:picMk id="3" creationId="{685A479C-CB25-DB9D-2E53-4AB082A72FF9}"/>
          </ac:picMkLst>
        </pc:picChg>
        <pc:picChg chg="add mod modCrop">
          <ac:chgData name="João Pedro de Noronha e Aragão" userId="3e7262fa-96d4-4136-917c-3f6927288669" providerId="ADAL" clId="{4A683395-09D1-4084-AD48-B87055B85A66}" dt="2022-06-24T01:53:32.574" v="8547" actId="732"/>
          <ac:picMkLst>
            <pc:docMk/>
            <pc:sldMk cId="2757157016" sldId="333"/>
            <ac:picMk id="3" creationId="{DD508F73-FC8B-E181-8EAF-4EC72F6E14C2}"/>
          </ac:picMkLst>
        </pc:picChg>
        <pc:picChg chg="add mod modCrop">
          <ac:chgData name="João Pedro de Noronha e Aragão" userId="3e7262fa-96d4-4136-917c-3f6927288669" providerId="ADAL" clId="{4A683395-09D1-4084-AD48-B87055B85A66}" dt="2022-06-24T01:54:39.903" v="8566" actId="732"/>
          <ac:picMkLst>
            <pc:docMk/>
            <pc:sldMk cId="2757157016" sldId="333"/>
            <ac:picMk id="8" creationId="{603A50A2-0443-65B9-CBAB-E49ACAE88C8F}"/>
          </ac:picMkLst>
        </pc:picChg>
        <pc:picChg chg="del">
          <ac:chgData name="João Pedro de Noronha e Aragão" userId="3e7262fa-96d4-4136-917c-3f6927288669" providerId="ADAL" clId="{4A683395-09D1-4084-AD48-B87055B85A66}" dt="2022-06-23T17:57:29.602" v="7619" actId="478"/>
          <ac:picMkLst>
            <pc:docMk/>
            <pc:sldMk cId="2757157016" sldId="333"/>
            <ac:picMk id="1026" creationId="{3FE529F1-AD51-5C06-E309-0982D80AB6FC}"/>
          </ac:picMkLst>
        </pc:picChg>
      </pc:sldChg>
      <pc:sldChg chg="modSp add mod ord">
        <pc:chgData name="João Pedro de Noronha e Aragão" userId="3e7262fa-96d4-4136-917c-3f6927288669" providerId="ADAL" clId="{4A683395-09D1-4084-AD48-B87055B85A66}" dt="2022-06-24T00:01:02.268" v="7695" actId="20577"/>
        <pc:sldMkLst>
          <pc:docMk/>
          <pc:sldMk cId="3396802966" sldId="334"/>
        </pc:sldMkLst>
        <pc:spChg chg="mod">
          <ac:chgData name="João Pedro de Noronha e Aragão" userId="3e7262fa-96d4-4136-917c-3f6927288669" providerId="ADAL" clId="{4A683395-09D1-4084-AD48-B87055B85A66}" dt="2022-06-24T00:00:42.267" v="7672" actId="20577"/>
          <ac:spMkLst>
            <pc:docMk/>
            <pc:sldMk cId="3396802966" sldId="334"/>
            <ac:spMk id="449" creationId="{00000000-0000-0000-0000-000000000000}"/>
          </ac:spMkLst>
        </pc:spChg>
        <pc:spChg chg="mod">
          <ac:chgData name="João Pedro de Noronha e Aragão" userId="3e7262fa-96d4-4136-917c-3f6927288669" providerId="ADAL" clId="{4A683395-09D1-4084-AD48-B87055B85A66}" dt="2022-06-24T00:01:02.268" v="7695" actId="20577"/>
          <ac:spMkLst>
            <pc:docMk/>
            <pc:sldMk cId="3396802966" sldId="334"/>
            <ac:spMk id="557" creationId="{00000000-0000-0000-0000-000000000000}"/>
          </ac:spMkLst>
        </pc:spChg>
        <pc:spChg chg="mod">
          <ac:chgData name="João Pedro de Noronha e Aragão" userId="3e7262fa-96d4-4136-917c-3f6927288669" providerId="ADAL" clId="{4A683395-09D1-4084-AD48-B87055B85A66}" dt="2022-06-24T00:00:56.483" v="7685" actId="20577"/>
          <ac:spMkLst>
            <pc:docMk/>
            <pc:sldMk cId="3396802966" sldId="334"/>
            <ac:spMk id="558" creationId="{00000000-0000-0000-0000-000000000000}"/>
          </ac:spMkLst>
        </pc:spChg>
        <pc:cxnChg chg="mod">
          <ac:chgData name="João Pedro de Noronha e Aragão" userId="3e7262fa-96d4-4136-917c-3f6927288669" providerId="ADAL" clId="{4A683395-09D1-4084-AD48-B87055B85A66}" dt="2022-06-24T00:00:47.955" v="7673" actId="14100"/>
          <ac:cxnSpMkLst>
            <pc:docMk/>
            <pc:sldMk cId="3396802966" sldId="334"/>
            <ac:cxnSpMk id="458" creationId="{00000000-0000-0000-0000-000000000000}"/>
          </ac:cxnSpMkLst>
        </pc:cxnChg>
      </pc:sldChg>
      <pc:sldChg chg="modSp add mod ord">
        <pc:chgData name="João Pedro de Noronha e Aragão" userId="3e7262fa-96d4-4136-917c-3f6927288669" providerId="ADAL" clId="{4A683395-09D1-4084-AD48-B87055B85A66}" dt="2022-06-24T00:19:32.595" v="8219" actId="20577"/>
        <pc:sldMkLst>
          <pc:docMk/>
          <pc:sldMk cId="1248805155" sldId="335"/>
        </pc:sldMkLst>
        <pc:spChg chg="mod">
          <ac:chgData name="João Pedro de Noronha e Aragão" userId="3e7262fa-96d4-4136-917c-3f6927288669" providerId="ADAL" clId="{4A683395-09D1-4084-AD48-B87055B85A66}" dt="2022-06-24T00:19:32.595" v="8219" actId="20577"/>
          <ac:spMkLst>
            <pc:docMk/>
            <pc:sldMk cId="1248805155" sldId="335"/>
            <ac:spMk id="58" creationId="{0877C3B5-9A20-32CC-2B64-2E0B8B8D3D07}"/>
          </ac:spMkLst>
        </pc:spChg>
        <pc:spChg chg="mod">
          <ac:chgData name="João Pedro de Noronha e Aragão" userId="3e7262fa-96d4-4136-917c-3f6927288669" providerId="ADAL" clId="{4A683395-09D1-4084-AD48-B87055B85A66}" dt="2022-06-24T00:01:52.588" v="7727" actId="20577"/>
          <ac:spMkLst>
            <pc:docMk/>
            <pc:sldMk cId="1248805155" sldId="335"/>
            <ac:spMk id="218" creationId="{00000000-0000-0000-0000-000000000000}"/>
          </ac:spMkLst>
        </pc:spChg>
      </pc:sldChg>
      <pc:sldChg chg="modSp add mod">
        <pc:chgData name="João Pedro de Noronha e Aragão" userId="3e7262fa-96d4-4136-917c-3f6927288669" providerId="ADAL" clId="{4A683395-09D1-4084-AD48-B87055B85A66}" dt="2022-06-24T01:51:29.753" v="8533" actId="20577"/>
        <pc:sldMkLst>
          <pc:docMk/>
          <pc:sldMk cId="3867513141" sldId="336"/>
        </pc:sldMkLst>
        <pc:spChg chg="mod">
          <ac:chgData name="João Pedro de Noronha e Aragão" userId="3e7262fa-96d4-4136-917c-3f6927288669" providerId="ADAL" clId="{4A683395-09D1-4084-AD48-B87055B85A66}" dt="2022-06-23T23:59:50.595" v="7631" actId="20577"/>
          <ac:spMkLst>
            <pc:docMk/>
            <pc:sldMk cId="3867513141" sldId="336"/>
            <ac:spMk id="220" creationId="{00000000-0000-0000-0000-000000000000}"/>
          </ac:spMkLst>
        </pc:spChg>
        <pc:spChg chg="mod">
          <ac:chgData name="João Pedro de Noronha e Aragão" userId="3e7262fa-96d4-4136-917c-3f6927288669" providerId="ADAL" clId="{4A683395-09D1-4084-AD48-B87055B85A66}" dt="2022-06-23T23:59:52.948" v="7633" actId="20577"/>
          <ac:spMkLst>
            <pc:docMk/>
            <pc:sldMk cId="3867513141" sldId="336"/>
            <ac:spMk id="222" creationId="{00000000-0000-0000-0000-000000000000}"/>
          </ac:spMkLst>
        </pc:spChg>
        <pc:spChg chg="mod">
          <ac:chgData name="João Pedro de Noronha e Aragão" userId="3e7262fa-96d4-4136-917c-3f6927288669" providerId="ADAL" clId="{4A683395-09D1-4084-AD48-B87055B85A66}" dt="2022-06-23T23:59:55.269" v="7635" actId="20577"/>
          <ac:spMkLst>
            <pc:docMk/>
            <pc:sldMk cId="3867513141" sldId="336"/>
            <ac:spMk id="224" creationId="{00000000-0000-0000-0000-000000000000}"/>
          </ac:spMkLst>
        </pc:spChg>
        <pc:spChg chg="mod">
          <ac:chgData name="João Pedro de Noronha e Aragão" userId="3e7262fa-96d4-4136-917c-3f6927288669" providerId="ADAL" clId="{4A683395-09D1-4084-AD48-B87055B85A66}" dt="2022-06-23T23:59:41.764" v="7625" actId="20577"/>
          <ac:spMkLst>
            <pc:docMk/>
            <pc:sldMk cId="3867513141" sldId="336"/>
            <ac:spMk id="226" creationId="{00000000-0000-0000-0000-000000000000}"/>
          </ac:spMkLst>
        </pc:spChg>
        <pc:spChg chg="mod">
          <ac:chgData name="João Pedro de Noronha e Aragão" userId="3e7262fa-96d4-4136-917c-3f6927288669" providerId="ADAL" clId="{4A683395-09D1-4084-AD48-B87055B85A66}" dt="2022-06-23T23:59:44.795" v="7627" actId="20577"/>
          <ac:spMkLst>
            <pc:docMk/>
            <pc:sldMk cId="3867513141" sldId="336"/>
            <ac:spMk id="228" creationId="{00000000-0000-0000-0000-000000000000}"/>
          </ac:spMkLst>
        </pc:spChg>
        <pc:spChg chg="mod">
          <ac:chgData name="João Pedro de Noronha e Aragão" userId="3e7262fa-96d4-4136-917c-3f6927288669" providerId="ADAL" clId="{4A683395-09D1-4084-AD48-B87055B85A66}" dt="2022-06-23T23:59:47.139" v="7629" actId="20577"/>
          <ac:spMkLst>
            <pc:docMk/>
            <pc:sldMk cId="3867513141" sldId="336"/>
            <ac:spMk id="230" creationId="{00000000-0000-0000-0000-000000000000}"/>
          </ac:spMkLst>
        </pc:spChg>
        <pc:spChg chg="mod">
          <ac:chgData name="João Pedro de Noronha e Aragão" userId="3e7262fa-96d4-4136-917c-3f6927288669" providerId="ADAL" clId="{4A683395-09D1-4084-AD48-B87055B85A66}" dt="2022-06-24T01:51:21.233" v="8518"/>
          <ac:spMkLst>
            <pc:docMk/>
            <pc:sldMk cId="3867513141" sldId="336"/>
            <ac:spMk id="231" creationId="{00000000-0000-0000-0000-000000000000}"/>
          </ac:spMkLst>
        </pc:spChg>
        <pc:spChg chg="mod">
          <ac:chgData name="João Pedro de Noronha e Aragão" userId="3e7262fa-96d4-4136-917c-3f6927288669" providerId="ADAL" clId="{4A683395-09D1-4084-AD48-B87055B85A66}" dt="2022-06-24T01:51:29.753" v="8533" actId="20577"/>
          <ac:spMkLst>
            <pc:docMk/>
            <pc:sldMk cId="3867513141" sldId="336"/>
            <ac:spMk id="232" creationId="{00000000-0000-0000-0000-000000000000}"/>
          </ac:spMkLst>
        </pc:spChg>
        <pc:spChg chg="mod">
          <ac:chgData name="João Pedro de Noronha e Aragão" userId="3e7262fa-96d4-4136-917c-3f6927288669" providerId="ADAL" clId="{4A683395-09D1-4084-AD48-B87055B85A66}" dt="2022-06-24T00:34:34.310" v="8357" actId="20577"/>
          <ac:spMkLst>
            <pc:docMk/>
            <pc:sldMk cId="3867513141" sldId="336"/>
            <ac:spMk id="233" creationId="{00000000-0000-0000-0000-000000000000}"/>
          </ac:spMkLst>
        </pc:spChg>
        <pc:spChg chg="mod">
          <ac:chgData name="João Pedro de Noronha e Aragão" userId="3e7262fa-96d4-4136-917c-3f6927288669" providerId="ADAL" clId="{4A683395-09D1-4084-AD48-B87055B85A66}" dt="2022-06-24T00:36:13.885" v="8383" actId="20577"/>
          <ac:spMkLst>
            <pc:docMk/>
            <pc:sldMk cId="3867513141" sldId="336"/>
            <ac:spMk id="234" creationId="{00000000-0000-0000-0000-000000000000}"/>
          </ac:spMkLst>
        </pc:spChg>
        <pc:spChg chg="mod">
          <ac:chgData name="João Pedro de Noronha e Aragão" userId="3e7262fa-96d4-4136-917c-3f6927288669" providerId="ADAL" clId="{4A683395-09D1-4084-AD48-B87055B85A66}" dt="2022-06-24T00:00:06.580" v="7643" actId="20577"/>
          <ac:spMkLst>
            <pc:docMk/>
            <pc:sldMk cId="3867513141" sldId="336"/>
            <ac:spMk id="235" creationId="{00000000-0000-0000-0000-000000000000}"/>
          </ac:spMkLst>
        </pc:spChg>
        <pc:spChg chg="mod">
          <ac:chgData name="João Pedro de Noronha e Aragão" userId="3e7262fa-96d4-4136-917c-3f6927288669" providerId="ADAL" clId="{4A683395-09D1-4084-AD48-B87055B85A66}" dt="2022-06-24T00:00:04.691" v="7641" actId="20577"/>
          <ac:spMkLst>
            <pc:docMk/>
            <pc:sldMk cId="3867513141" sldId="336"/>
            <ac:spMk id="236" creationId="{00000000-0000-0000-0000-000000000000}"/>
          </ac:spMkLst>
        </pc:spChg>
      </pc:sldChg>
      <pc:sldChg chg="addSp delSp modSp add mod">
        <pc:chgData name="João Pedro de Noronha e Aragão" userId="3e7262fa-96d4-4136-917c-3f6927288669" providerId="ADAL" clId="{4A683395-09D1-4084-AD48-B87055B85A66}" dt="2022-06-24T00:03:40.084" v="7736" actId="1076"/>
        <pc:sldMkLst>
          <pc:docMk/>
          <pc:sldMk cId="3827136150" sldId="337"/>
        </pc:sldMkLst>
        <pc:spChg chg="del mod">
          <ac:chgData name="João Pedro de Noronha e Aragão" userId="3e7262fa-96d4-4136-917c-3f6927288669" providerId="ADAL" clId="{4A683395-09D1-4084-AD48-B87055B85A66}" dt="2022-06-24T00:03:32.771" v="7734" actId="478"/>
          <ac:spMkLst>
            <pc:docMk/>
            <pc:sldMk cId="3827136150" sldId="337"/>
            <ac:spMk id="58" creationId="{0877C3B5-9A20-32CC-2B64-2E0B8B8D3D07}"/>
          </ac:spMkLst>
        </pc:spChg>
        <pc:spChg chg="mod">
          <ac:chgData name="João Pedro de Noronha e Aragão" userId="3e7262fa-96d4-4136-917c-3f6927288669" providerId="ADAL" clId="{4A683395-09D1-4084-AD48-B87055B85A66}" dt="2022-06-24T00:01:35.343" v="7724" actId="20577"/>
          <ac:spMkLst>
            <pc:docMk/>
            <pc:sldMk cId="3827136150" sldId="337"/>
            <ac:spMk id="218" creationId="{00000000-0000-0000-0000-000000000000}"/>
          </ac:spMkLst>
        </pc:spChg>
        <pc:picChg chg="add mod">
          <ac:chgData name="João Pedro de Noronha e Aragão" userId="3e7262fa-96d4-4136-917c-3f6927288669" providerId="ADAL" clId="{4A683395-09D1-4084-AD48-B87055B85A66}" dt="2022-06-24T00:03:40.084" v="7736" actId="1076"/>
          <ac:picMkLst>
            <pc:docMk/>
            <pc:sldMk cId="3827136150" sldId="337"/>
            <ac:picMk id="3" creationId="{CE8789A0-E96A-E6D6-59E2-258EE725B5B2}"/>
          </ac:picMkLst>
        </pc:picChg>
      </pc:sldChg>
      <pc:sldChg chg="modSp add mod">
        <pc:chgData name="João Pedro de Noronha e Aragão" userId="3e7262fa-96d4-4136-917c-3f6927288669" providerId="ADAL" clId="{4A683395-09D1-4084-AD48-B87055B85A66}" dt="2022-06-24T00:32:17.495" v="8282" actId="20577"/>
        <pc:sldMkLst>
          <pc:docMk/>
          <pc:sldMk cId="2221566599" sldId="338"/>
        </pc:sldMkLst>
        <pc:spChg chg="mod">
          <ac:chgData name="João Pedro de Noronha e Aragão" userId="3e7262fa-96d4-4136-917c-3f6927288669" providerId="ADAL" clId="{4A683395-09D1-4084-AD48-B87055B85A66}" dt="2022-06-24T00:31:57.312" v="8259" actId="20577"/>
          <ac:spMkLst>
            <pc:docMk/>
            <pc:sldMk cId="2221566599" sldId="338"/>
            <ac:spMk id="449" creationId="{00000000-0000-0000-0000-000000000000}"/>
          </ac:spMkLst>
        </pc:spChg>
        <pc:spChg chg="mod">
          <ac:chgData name="João Pedro de Noronha e Aragão" userId="3e7262fa-96d4-4136-917c-3f6927288669" providerId="ADAL" clId="{4A683395-09D1-4084-AD48-B87055B85A66}" dt="2022-06-24T00:32:17.495" v="8282" actId="20577"/>
          <ac:spMkLst>
            <pc:docMk/>
            <pc:sldMk cId="2221566599" sldId="338"/>
            <ac:spMk id="557" creationId="{00000000-0000-0000-0000-000000000000}"/>
          </ac:spMkLst>
        </pc:spChg>
        <pc:spChg chg="mod">
          <ac:chgData name="João Pedro de Noronha e Aragão" userId="3e7262fa-96d4-4136-917c-3f6927288669" providerId="ADAL" clId="{4A683395-09D1-4084-AD48-B87055B85A66}" dt="2022-06-24T00:32:12.534" v="8272" actId="20577"/>
          <ac:spMkLst>
            <pc:docMk/>
            <pc:sldMk cId="2221566599" sldId="338"/>
            <ac:spMk id="558" creationId="{00000000-0000-0000-0000-000000000000}"/>
          </ac:spMkLst>
        </pc:spChg>
        <pc:cxnChg chg="mod">
          <ac:chgData name="João Pedro de Noronha e Aragão" userId="3e7262fa-96d4-4136-917c-3f6927288669" providerId="ADAL" clId="{4A683395-09D1-4084-AD48-B87055B85A66}" dt="2022-06-24T00:32:05.763" v="8260" actId="14100"/>
          <ac:cxnSpMkLst>
            <pc:docMk/>
            <pc:sldMk cId="2221566599" sldId="338"/>
            <ac:cxnSpMk id="458" creationId="{00000000-0000-0000-0000-000000000000}"/>
          </ac:cxnSpMkLst>
        </pc:cxnChg>
      </pc:sldChg>
      <pc:sldChg chg="delSp modSp add mod">
        <pc:chgData name="João Pedro de Noronha e Aragão" userId="3e7262fa-96d4-4136-917c-3f6927288669" providerId="ADAL" clId="{4A683395-09D1-4084-AD48-B87055B85A66}" dt="2022-06-24T00:32:38.925" v="8297" actId="1076"/>
        <pc:sldMkLst>
          <pc:docMk/>
          <pc:sldMk cId="2040146880" sldId="339"/>
        </pc:sldMkLst>
        <pc:spChg chg="del mod">
          <ac:chgData name="João Pedro de Noronha e Aragão" userId="3e7262fa-96d4-4136-917c-3f6927288669" providerId="ADAL" clId="{4A683395-09D1-4084-AD48-B87055B85A66}" dt="2022-06-24T00:32:30.663" v="8295" actId="478"/>
          <ac:spMkLst>
            <pc:docMk/>
            <pc:sldMk cId="2040146880" sldId="339"/>
            <ac:spMk id="58" creationId="{0877C3B5-9A20-32CC-2B64-2E0B8B8D3D07}"/>
          </ac:spMkLst>
        </pc:spChg>
        <pc:spChg chg="mod">
          <ac:chgData name="João Pedro de Noronha e Aragão" userId="3e7262fa-96d4-4136-917c-3f6927288669" providerId="ADAL" clId="{4A683395-09D1-4084-AD48-B87055B85A66}" dt="2022-06-24T00:32:23.799" v="8292" actId="20577"/>
          <ac:spMkLst>
            <pc:docMk/>
            <pc:sldMk cId="2040146880" sldId="339"/>
            <ac:spMk id="218" creationId="{00000000-0000-0000-0000-000000000000}"/>
          </ac:spMkLst>
        </pc:spChg>
        <pc:picChg chg="mod">
          <ac:chgData name="João Pedro de Noronha e Aragão" userId="3e7262fa-96d4-4136-917c-3f6927288669" providerId="ADAL" clId="{4A683395-09D1-4084-AD48-B87055B85A66}" dt="2022-06-24T00:32:38.925" v="8297" actId="1076"/>
          <ac:picMkLst>
            <pc:docMk/>
            <pc:sldMk cId="2040146880" sldId="339"/>
            <ac:picMk id="3" creationId="{685A479C-CB25-DB9D-2E53-4AB082A72FF9}"/>
          </ac:picMkLst>
        </pc:picChg>
      </pc:sldChg>
      <pc:sldChg chg="addSp delSp modSp add mod">
        <pc:chgData name="João Pedro de Noronha e Aragão" userId="3e7262fa-96d4-4136-917c-3f6927288669" providerId="ADAL" clId="{4A683395-09D1-4084-AD48-B87055B85A66}" dt="2022-06-24T00:34:03.584" v="8319" actId="1076"/>
        <pc:sldMkLst>
          <pc:docMk/>
          <pc:sldMk cId="3008921375" sldId="340"/>
        </pc:sldMkLst>
        <pc:spChg chg="add del mod">
          <ac:chgData name="João Pedro de Noronha e Aragão" userId="3e7262fa-96d4-4136-917c-3f6927288669" providerId="ADAL" clId="{4A683395-09D1-4084-AD48-B87055B85A66}" dt="2022-06-24T00:33:02.518" v="8302" actId="478"/>
          <ac:spMkLst>
            <pc:docMk/>
            <pc:sldMk cId="3008921375" sldId="340"/>
            <ac:spMk id="4" creationId="{1E7A1C97-5FCE-AAA7-7E60-613B16F193AB}"/>
          </ac:spMkLst>
        </pc:spChg>
        <pc:spChg chg="del">
          <ac:chgData name="João Pedro de Noronha e Aragão" userId="3e7262fa-96d4-4136-917c-3f6927288669" providerId="ADAL" clId="{4A683395-09D1-4084-AD48-B87055B85A66}" dt="2022-06-24T00:32:59.817" v="8301" actId="478"/>
          <ac:spMkLst>
            <pc:docMk/>
            <pc:sldMk cId="3008921375" sldId="340"/>
            <ac:spMk id="58" creationId="{0877C3B5-9A20-32CC-2B64-2E0B8B8D3D07}"/>
          </ac:spMkLst>
        </pc:spChg>
        <pc:spChg chg="mod">
          <ac:chgData name="João Pedro de Noronha e Aragão" userId="3e7262fa-96d4-4136-917c-3f6927288669" providerId="ADAL" clId="{4A683395-09D1-4084-AD48-B87055B85A66}" dt="2022-06-24T00:33:55.254" v="8316" actId="20577"/>
          <ac:spMkLst>
            <pc:docMk/>
            <pc:sldMk cId="3008921375" sldId="340"/>
            <ac:spMk id="218" creationId="{00000000-0000-0000-0000-000000000000}"/>
          </ac:spMkLst>
        </pc:spChg>
        <pc:picChg chg="del">
          <ac:chgData name="João Pedro de Noronha e Aragão" userId="3e7262fa-96d4-4136-917c-3f6927288669" providerId="ADAL" clId="{4A683395-09D1-4084-AD48-B87055B85A66}" dt="2022-06-24T00:32:54.799" v="8300" actId="478"/>
          <ac:picMkLst>
            <pc:docMk/>
            <pc:sldMk cId="3008921375" sldId="340"/>
            <ac:picMk id="3" creationId="{685A479C-CB25-DB9D-2E53-4AB082A72FF9}"/>
          </ac:picMkLst>
        </pc:picChg>
        <pc:picChg chg="add mod">
          <ac:chgData name="João Pedro de Noronha e Aragão" userId="3e7262fa-96d4-4136-917c-3f6927288669" providerId="ADAL" clId="{4A683395-09D1-4084-AD48-B87055B85A66}" dt="2022-06-24T00:34:03.584" v="8319" actId="1076"/>
          <ac:picMkLst>
            <pc:docMk/>
            <pc:sldMk cId="3008921375" sldId="340"/>
            <ac:picMk id="6" creationId="{7EBBD33C-A1C9-BA6C-6609-A5ABDA539F68}"/>
          </ac:picMkLst>
        </pc:picChg>
      </pc:sldChg>
      <pc:sldChg chg="modSp add mod">
        <pc:chgData name="João Pedro de Noronha e Aragão" userId="3e7262fa-96d4-4136-917c-3f6927288669" providerId="ADAL" clId="{4A683395-09D1-4084-AD48-B87055B85A66}" dt="2022-06-24T00:35:37.695" v="8362" actId="108"/>
        <pc:sldMkLst>
          <pc:docMk/>
          <pc:sldMk cId="4150198903" sldId="341"/>
        </pc:sldMkLst>
        <pc:spChg chg="mod">
          <ac:chgData name="João Pedro de Noronha e Aragão" userId="3e7262fa-96d4-4136-917c-3f6927288669" providerId="ADAL" clId="{4A683395-09D1-4084-AD48-B87055B85A66}" dt="2022-06-24T00:35:37.695" v="8362" actId="108"/>
          <ac:spMkLst>
            <pc:docMk/>
            <pc:sldMk cId="4150198903" sldId="341"/>
            <ac:spMk id="449" creationId="{00000000-0000-0000-0000-000000000000}"/>
          </ac:spMkLst>
        </pc:spChg>
      </pc:sldChg>
      <pc:sldChg chg="addSp delSp modSp add mod">
        <pc:chgData name="João Pedro de Noronha e Aragão" userId="3e7262fa-96d4-4136-917c-3f6927288669" providerId="ADAL" clId="{4A683395-09D1-4084-AD48-B87055B85A66}" dt="2022-06-24T00:56:37.200" v="8427" actId="14100"/>
        <pc:sldMkLst>
          <pc:docMk/>
          <pc:sldMk cId="3697097380" sldId="342"/>
        </pc:sldMkLst>
        <pc:picChg chg="add mod">
          <ac:chgData name="João Pedro de Noronha e Aragão" userId="3e7262fa-96d4-4136-917c-3f6927288669" providerId="ADAL" clId="{4A683395-09D1-4084-AD48-B87055B85A66}" dt="2022-06-24T00:56:37.200" v="8427" actId="14100"/>
          <ac:picMkLst>
            <pc:docMk/>
            <pc:sldMk cId="3697097380" sldId="342"/>
            <ac:picMk id="3" creationId="{B76484A9-5359-945C-5533-2F09B204E4BF}"/>
          </ac:picMkLst>
        </pc:picChg>
        <pc:picChg chg="add del mod">
          <ac:chgData name="João Pedro de Noronha e Aragão" userId="3e7262fa-96d4-4136-917c-3f6927288669" providerId="ADAL" clId="{4A683395-09D1-4084-AD48-B87055B85A66}" dt="2022-06-24T00:54:31.929" v="8424" actId="478"/>
          <ac:picMkLst>
            <pc:docMk/>
            <pc:sldMk cId="3697097380" sldId="342"/>
            <ac:picMk id="4" creationId="{5C2BB315-ED7F-61B6-3128-7C72B8378E6F}"/>
          </ac:picMkLst>
        </pc:picChg>
        <pc:picChg chg="add mod">
          <ac:chgData name="João Pedro de Noronha e Aragão" userId="3e7262fa-96d4-4136-917c-3f6927288669" providerId="ADAL" clId="{4A683395-09D1-4084-AD48-B87055B85A66}" dt="2022-06-24T00:53:26.831" v="8408" actId="1076"/>
          <ac:picMkLst>
            <pc:docMk/>
            <pc:sldMk cId="3697097380" sldId="342"/>
            <ac:picMk id="5" creationId="{87CDB235-412D-496B-751F-EFD044CAE4F8}"/>
          </ac:picMkLst>
        </pc:picChg>
        <pc:picChg chg="del">
          <ac:chgData name="João Pedro de Noronha e Aragão" userId="3e7262fa-96d4-4136-917c-3f6927288669" providerId="ADAL" clId="{4A683395-09D1-4084-AD48-B87055B85A66}" dt="2022-06-24T00:35:45.372" v="8363" actId="478"/>
          <ac:picMkLst>
            <pc:docMk/>
            <pc:sldMk cId="3697097380" sldId="342"/>
            <ac:picMk id="6" creationId="{7EBBD33C-A1C9-BA6C-6609-A5ABDA539F68}"/>
          </ac:picMkLst>
        </pc:picChg>
      </pc:sldChg>
      <pc:sldChg chg="addSp delSp modSp add mod">
        <pc:chgData name="João Pedro de Noronha e Aragão" userId="3e7262fa-96d4-4136-917c-3f6927288669" providerId="ADAL" clId="{4A683395-09D1-4084-AD48-B87055B85A66}" dt="2022-06-24T00:54:22.034" v="8423" actId="1076"/>
        <pc:sldMkLst>
          <pc:docMk/>
          <pc:sldMk cId="2924442649" sldId="343"/>
        </pc:sldMkLst>
        <pc:picChg chg="del">
          <ac:chgData name="João Pedro de Noronha e Aragão" userId="3e7262fa-96d4-4136-917c-3f6927288669" providerId="ADAL" clId="{4A683395-09D1-4084-AD48-B87055B85A66}" dt="2022-06-24T00:35:46.837" v="8364" actId="478"/>
          <ac:picMkLst>
            <pc:docMk/>
            <pc:sldMk cId="2924442649" sldId="343"/>
            <ac:picMk id="3" creationId="{685A479C-CB25-DB9D-2E53-4AB082A72FF9}"/>
          </ac:picMkLst>
        </pc:picChg>
        <pc:picChg chg="add del mod">
          <ac:chgData name="João Pedro de Noronha e Aragão" userId="3e7262fa-96d4-4136-917c-3f6927288669" providerId="ADAL" clId="{4A683395-09D1-4084-AD48-B87055B85A66}" dt="2022-06-24T00:53:46.627" v="8411" actId="478"/>
          <ac:picMkLst>
            <pc:docMk/>
            <pc:sldMk cId="2924442649" sldId="343"/>
            <ac:picMk id="4" creationId="{230AEA78-EE99-AE29-77C1-34D1A5180F31}"/>
          </ac:picMkLst>
        </pc:picChg>
        <pc:picChg chg="add del mod">
          <ac:chgData name="João Pedro de Noronha e Aragão" userId="3e7262fa-96d4-4136-917c-3f6927288669" providerId="ADAL" clId="{4A683395-09D1-4084-AD48-B87055B85A66}" dt="2022-06-24T00:53:47.248" v="8412" actId="478"/>
          <ac:picMkLst>
            <pc:docMk/>
            <pc:sldMk cId="2924442649" sldId="343"/>
            <ac:picMk id="6" creationId="{10846C58-43FA-3754-AF00-D876FD6C4D99}"/>
          </ac:picMkLst>
        </pc:picChg>
        <pc:picChg chg="add mod">
          <ac:chgData name="João Pedro de Noronha e Aragão" userId="3e7262fa-96d4-4136-917c-3f6927288669" providerId="ADAL" clId="{4A683395-09D1-4084-AD48-B87055B85A66}" dt="2022-06-24T00:54:14.770" v="8420" actId="1076"/>
          <ac:picMkLst>
            <pc:docMk/>
            <pc:sldMk cId="2924442649" sldId="343"/>
            <ac:picMk id="7" creationId="{1D4C8763-17CF-F05B-9726-6574A7B1401C}"/>
          </ac:picMkLst>
        </pc:picChg>
        <pc:picChg chg="add mod">
          <ac:chgData name="João Pedro de Noronha e Aragão" userId="3e7262fa-96d4-4136-917c-3f6927288669" providerId="ADAL" clId="{4A683395-09D1-4084-AD48-B87055B85A66}" dt="2022-06-24T00:54:22.034" v="8423" actId="1076"/>
          <ac:picMkLst>
            <pc:docMk/>
            <pc:sldMk cId="2924442649" sldId="343"/>
            <ac:picMk id="8" creationId="{8D347CF3-2A45-C717-402A-6BE8F89A91DE}"/>
          </ac:picMkLst>
        </pc:picChg>
      </pc:sldChg>
      <pc:sldChg chg="modSp add mod">
        <pc:chgData name="João Pedro de Noronha e Aragão" userId="3e7262fa-96d4-4136-917c-3f6927288669" providerId="ADAL" clId="{4A683395-09D1-4084-AD48-B87055B85A66}" dt="2022-06-24T00:35:58.509" v="8371" actId="20577"/>
        <pc:sldMkLst>
          <pc:docMk/>
          <pc:sldMk cId="1618667172" sldId="344"/>
        </pc:sldMkLst>
        <pc:spChg chg="mod">
          <ac:chgData name="João Pedro de Noronha e Aragão" userId="3e7262fa-96d4-4136-917c-3f6927288669" providerId="ADAL" clId="{4A683395-09D1-4084-AD48-B87055B85A66}" dt="2022-06-24T00:35:58.509" v="8371" actId="20577"/>
          <ac:spMkLst>
            <pc:docMk/>
            <pc:sldMk cId="1618667172" sldId="344"/>
            <ac:spMk id="449" creationId="{00000000-0000-0000-0000-000000000000}"/>
          </ac:spMkLst>
        </pc:spChg>
      </pc:sldChg>
      <pc:sldChg chg="add del">
        <pc:chgData name="João Pedro de Noronha e Aragão" userId="3e7262fa-96d4-4136-917c-3f6927288669" providerId="ADAL" clId="{4A683395-09D1-4084-AD48-B87055B85A66}" dt="2022-06-24T00:34:57.181" v="8360"/>
        <pc:sldMkLst>
          <pc:docMk/>
          <pc:sldMk cId="3594666156" sldId="344"/>
        </pc:sldMkLst>
      </pc:sldChg>
      <pc:sldChg chg="addSp modSp add mod">
        <pc:chgData name="João Pedro de Noronha e Aragão" userId="3e7262fa-96d4-4136-917c-3f6927288669" providerId="ADAL" clId="{4A683395-09D1-4084-AD48-B87055B85A66}" dt="2022-06-24T01:05:32.749" v="8441" actId="14100"/>
        <pc:sldMkLst>
          <pc:docMk/>
          <pc:sldMk cId="777512513" sldId="345"/>
        </pc:sldMkLst>
        <pc:picChg chg="add mod">
          <ac:chgData name="João Pedro de Noronha e Aragão" userId="3e7262fa-96d4-4136-917c-3f6927288669" providerId="ADAL" clId="{4A683395-09D1-4084-AD48-B87055B85A66}" dt="2022-06-24T01:05:12.823" v="8437" actId="1076"/>
          <ac:picMkLst>
            <pc:docMk/>
            <pc:sldMk cId="777512513" sldId="345"/>
            <ac:picMk id="3" creationId="{765C4719-1CEE-CA19-D2ED-E18B49270291}"/>
          </ac:picMkLst>
        </pc:picChg>
        <pc:picChg chg="add mod">
          <ac:chgData name="João Pedro de Noronha e Aragão" userId="3e7262fa-96d4-4136-917c-3f6927288669" providerId="ADAL" clId="{4A683395-09D1-4084-AD48-B87055B85A66}" dt="2022-06-24T01:05:32.749" v="8441" actId="14100"/>
          <ac:picMkLst>
            <pc:docMk/>
            <pc:sldMk cId="777512513" sldId="345"/>
            <ac:picMk id="5" creationId="{0E404E60-5C7D-AB14-A223-2BD9CED2E01C}"/>
          </ac:picMkLst>
        </pc:picChg>
      </pc:sldChg>
      <pc:sldChg chg="add del">
        <pc:chgData name="João Pedro de Noronha e Aragão" userId="3e7262fa-96d4-4136-917c-3f6927288669" providerId="ADAL" clId="{4A683395-09D1-4084-AD48-B87055B85A66}" dt="2022-06-24T00:34:57.181" v="8360"/>
        <pc:sldMkLst>
          <pc:docMk/>
          <pc:sldMk cId="1049149173" sldId="345"/>
        </pc:sldMkLst>
      </pc:sldChg>
      <pc:sldChg chg="add del">
        <pc:chgData name="João Pedro de Noronha e Aragão" userId="3e7262fa-96d4-4136-917c-3f6927288669" providerId="ADAL" clId="{4A683395-09D1-4084-AD48-B87055B85A66}" dt="2022-06-24T00:34:57.181" v="8360"/>
        <pc:sldMkLst>
          <pc:docMk/>
          <pc:sldMk cId="168808270" sldId="346"/>
        </pc:sldMkLst>
      </pc:sldChg>
      <pc:sldChg chg="addSp delSp modSp add mod">
        <pc:chgData name="João Pedro de Noronha e Aragão" userId="3e7262fa-96d4-4136-917c-3f6927288669" providerId="ADAL" clId="{4A683395-09D1-4084-AD48-B87055B85A66}" dt="2022-06-24T01:05:48.367" v="8444" actId="1076"/>
        <pc:sldMkLst>
          <pc:docMk/>
          <pc:sldMk cId="2985022369" sldId="346"/>
        </pc:sldMkLst>
        <pc:picChg chg="add del mod">
          <ac:chgData name="João Pedro de Noronha e Aragão" userId="3e7262fa-96d4-4136-917c-3f6927288669" providerId="ADAL" clId="{4A683395-09D1-4084-AD48-B87055B85A66}" dt="2022-06-24T01:04:44.913" v="8431" actId="478"/>
          <ac:picMkLst>
            <pc:docMk/>
            <pc:sldMk cId="2985022369" sldId="346"/>
            <ac:picMk id="3" creationId="{22078C3E-8C0B-17A7-2B4F-0A30F1535F89}"/>
          </ac:picMkLst>
        </pc:picChg>
        <pc:picChg chg="add mod">
          <ac:chgData name="João Pedro de Noronha e Aragão" userId="3e7262fa-96d4-4136-917c-3f6927288669" providerId="ADAL" clId="{4A683395-09D1-4084-AD48-B87055B85A66}" dt="2022-06-24T01:05:48.367" v="8444" actId="1076"/>
          <ac:picMkLst>
            <pc:docMk/>
            <pc:sldMk cId="2985022369" sldId="346"/>
            <ac:picMk id="5" creationId="{135F8641-8F84-B466-447F-B91B0F2A61A0}"/>
          </ac:picMkLst>
        </pc:picChg>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0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4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9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05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79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1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82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789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55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519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3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5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50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66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538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772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53.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gif"/><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422087833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Académicos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 e 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Criação dos Servidores e Configuração dos Clientes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Para a criação do servidor VTP utilizamos o seguinte conjunto de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version</a:t>
            </a:r>
            <a:r>
              <a:rPr lang="pt-PT" sz="1200" dirty="0">
                <a:solidFill>
                  <a:schemeClr val="bg1"/>
                </a:solidFill>
                <a:latin typeface="Avenir Next LT Pro" panose="020B0504020202020204" pitchFamily="34" charset="0"/>
              </a:rPr>
              <a:t> 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domain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password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server”</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a configuração do VTP como cliente utilizamos o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cliente”</a:t>
            </a:r>
          </a:p>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37128CE-5F33-0854-32E6-E5941E9E3E12}"/>
              </a:ext>
            </a:extLst>
          </p:cNvPr>
          <p:cNvPicPr>
            <a:picLocks noChangeAspect="1"/>
          </p:cNvPicPr>
          <p:nvPr/>
        </p:nvPicPr>
        <p:blipFill>
          <a:blip r:embed="rId3"/>
          <a:stretch>
            <a:fillRect/>
          </a:stretch>
        </p:blipFill>
        <p:spPr>
          <a:xfrm>
            <a:off x="5476200" y="1798300"/>
            <a:ext cx="3356100" cy="315414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Atribuição de prioridades</a:t>
            </a: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8" name="Imagem 7">
            <a:extLst>
              <a:ext uri="{FF2B5EF4-FFF2-40B4-BE49-F238E27FC236}">
                <a16:creationId xmlns:a16="http://schemas.microsoft.com/office/drawing/2014/main" id="{BE700FCB-DCC1-4968-B3A7-F4EC2F912A67}"/>
              </a:ext>
            </a:extLst>
          </p:cNvPr>
          <p:cNvPicPr>
            <a:picLocks noChangeAspect="1"/>
          </p:cNvPicPr>
          <p:nvPr/>
        </p:nvPicPr>
        <p:blipFill>
          <a:blip r:embed="rId3"/>
          <a:stretch>
            <a:fillRect/>
          </a:stretch>
        </p:blipFill>
        <p:spPr>
          <a:xfrm>
            <a:off x="311700" y="1738852"/>
            <a:ext cx="4156970" cy="1946458"/>
          </a:xfrm>
          <a:prstGeom prst="rect">
            <a:avLst/>
          </a:prstGeom>
        </p:spPr>
      </p:pic>
      <p:sp>
        <p:nvSpPr>
          <p:cNvPr id="9" name="CaixaDeTexto 8">
            <a:extLst>
              <a:ext uri="{FF2B5EF4-FFF2-40B4-BE49-F238E27FC236}">
                <a16:creationId xmlns:a16="http://schemas.microsoft.com/office/drawing/2014/main" id="{8BE638A0-F1B9-FE65-260D-10DAB2AED8F7}"/>
              </a:ext>
            </a:extLst>
          </p:cNvPr>
          <p:cNvSpPr txBox="1"/>
          <p:nvPr/>
        </p:nvSpPr>
        <p:spPr>
          <a:xfrm>
            <a:off x="311700" y="1378527"/>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SalaA1-Switch3</a:t>
            </a:r>
          </a:p>
        </p:txBody>
      </p:sp>
      <p:pic>
        <p:nvPicPr>
          <p:cNvPr id="11" name="Imagem 10">
            <a:extLst>
              <a:ext uri="{FF2B5EF4-FFF2-40B4-BE49-F238E27FC236}">
                <a16:creationId xmlns:a16="http://schemas.microsoft.com/office/drawing/2014/main" id="{B818E164-5EBB-DB75-480C-B0839E8056D4}"/>
              </a:ext>
            </a:extLst>
          </p:cNvPr>
          <p:cNvPicPr>
            <a:picLocks noChangeAspect="1"/>
          </p:cNvPicPr>
          <p:nvPr/>
        </p:nvPicPr>
        <p:blipFill>
          <a:blip r:embed="rId4"/>
          <a:stretch>
            <a:fillRect/>
          </a:stretch>
        </p:blipFill>
        <p:spPr>
          <a:xfrm>
            <a:off x="4761099" y="1738850"/>
            <a:ext cx="4071201" cy="2341313"/>
          </a:xfrm>
          <a:prstGeom prst="rect">
            <a:avLst/>
          </a:prstGeom>
        </p:spPr>
      </p:pic>
      <p:sp>
        <p:nvSpPr>
          <p:cNvPr id="15" name="CaixaDeTexto 14">
            <a:extLst>
              <a:ext uri="{FF2B5EF4-FFF2-40B4-BE49-F238E27FC236}">
                <a16:creationId xmlns:a16="http://schemas.microsoft.com/office/drawing/2014/main" id="{08EC93C5-DFFF-3E90-67DA-47CB4230DCCC}"/>
              </a:ext>
            </a:extLst>
          </p:cNvPr>
          <p:cNvSpPr txBox="1"/>
          <p:nvPr/>
        </p:nvSpPr>
        <p:spPr>
          <a:xfrm>
            <a:off x="4761098" y="1350840"/>
            <a:ext cx="4071202"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GeralE1-Switch</a:t>
            </a:r>
          </a:p>
        </p:txBody>
      </p:sp>
    </p:spTree>
    <p:extLst>
      <p:ext uri="{BB962C8B-B14F-4D97-AF65-F5344CB8AC3E}">
        <p14:creationId xmlns:p14="http://schemas.microsoft.com/office/powerpoint/2010/main" val="3986765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163378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(routers).</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9CEA7E70-A17A-2470-78B4-4F6B493F0C66}"/>
              </a:ext>
            </a:extLst>
          </p:cNvPr>
          <p:cNvPicPr>
            <a:picLocks noChangeAspect="1"/>
          </p:cNvPicPr>
          <p:nvPr/>
        </p:nvPicPr>
        <p:blipFill>
          <a:blip r:embed="rId3"/>
          <a:stretch>
            <a:fillRect/>
          </a:stretch>
        </p:blipFill>
        <p:spPr>
          <a:xfrm>
            <a:off x="1085286" y="1738851"/>
            <a:ext cx="6973427" cy="3102876"/>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4" name="Imagem 3">
            <a:extLst>
              <a:ext uri="{FF2B5EF4-FFF2-40B4-BE49-F238E27FC236}">
                <a16:creationId xmlns:a16="http://schemas.microsoft.com/office/drawing/2014/main" id="{1E1BB70C-A440-89F6-C45D-EDC12A5A7565}"/>
              </a:ext>
            </a:extLst>
          </p:cNvPr>
          <p:cNvPicPr>
            <a:picLocks noChangeAspect="1"/>
          </p:cNvPicPr>
          <p:nvPr/>
        </p:nvPicPr>
        <p:blipFill>
          <a:blip r:embed="rId3"/>
          <a:stretch>
            <a:fillRect/>
          </a:stretch>
        </p:blipFill>
        <p:spPr>
          <a:xfrm>
            <a:off x="2460932" y="2126188"/>
            <a:ext cx="4222136" cy="2078590"/>
          </a:xfrm>
          <a:prstGeom prst="rect">
            <a:avLst/>
          </a:prstGeom>
        </p:spPr>
      </p:pic>
      <p:sp>
        <p:nvSpPr>
          <p:cNvPr id="8" name="CaixaDeTexto 7">
            <a:extLst>
              <a:ext uri="{FF2B5EF4-FFF2-40B4-BE49-F238E27FC236}">
                <a16:creationId xmlns:a16="http://schemas.microsoft.com/office/drawing/2014/main" id="{47E13B00-C1AE-B7A7-8897-31A72D5CB290}"/>
              </a:ext>
            </a:extLst>
          </p:cNvPr>
          <p:cNvSpPr txBox="1"/>
          <p:nvPr/>
        </p:nvSpPr>
        <p:spPr>
          <a:xfrm>
            <a:off x="2460932" y="1721812"/>
            <a:ext cx="4222136" cy="276999"/>
          </a:xfrm>
          <a:prstGeom prst="rect">
            <a:avLst/>
          </a:prstGeom>
          <a:noFill/>
        </p:spPr>
        <p:txBody>
          <a:bodyPr wrap="square" rtlCol="0">
            <a:spAutoFit/>
          </a:bodyPr>
          <a:lstStyle/>
          <a:p>
            <a:pPr algn="ctr"/>
            <a:r>
              <a:rPr lang="pt-PT" sz="1200" dirty="0">
                <a:solidFill>
                  <a:schemeClr val="bg1"/>
                </a:solidFill>
                <a:latin typeface="Avenir Next LT Pro" panose="020B0504020202020204" pitchFamily="34" charset="0"/>
                <a:ea typeface="Roboto Light"/>
                <a:sym typeface="Roboto Light"/>
              </a:rPr>
              <a:t>Auditorio-PC1p</a:t>
            </a:r>
          </a:p>
        </p:txBody>
      </p:sp>
    </p:spTree>
    <p:extLst>
      <p:ext uri="{BB962C8B-B14F-4D97-AF65-F5344CB8AC3E}">
        <p14:creationId xmlns:p14="http://schemas.microsoft.com/office/powerpoint/2010/main" val="185800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4016103505"/>
              </p:ext>
            </p:extLst>
          </p:nvPr>
        </p:nvGraphicFramePr>
        <p:xfrm>
          <a:off x="311700" y="1607232"/>
          <a:ext cx="8520600" cy="2966432"/>
        </p:xfrm>
        <a:graphic>
          <a:graphicData uri="http://schemas.openxmlformats.org/drawingml/2006/table">
            <a:tbl>
              <a:tblPr>
                <a:tableStyleId>{284E427A-3D55-4303-BF80-6455036E1DE7}</a:tableStyleId>
              </a:tblPr>
              <a:tblGrid>
                <a:gridCol w="3179645">
                  <a:extLst>
                    <a:ext uri="{9D8B030D-6E8A-4147-A177-3AD203B41FA5}">
                      <a16:colId xmlns:a16="http://schemas.microsoft.com/office/drawing/2014/main" val="1771294600"/>
                    </a:ext>
                  </a:extLst>
                </a:gridCol>
                <a:gridCol w="3128298">
                  <a:extLst>
                    <a:ext uri="{9D8B030D-6E8A-4147-A177-3AD203B41FA5}">
                      <a16:colId xmlns:a16="http://schemas.microsoft.com/office/drawing/2014/main" val="264740591"/>
                    </a:ext>
                  </a:extLst>
                </a:gridCol>
                <a:gridCol w="2212657">
                  <a:extLst>
                    <a:ext uri="{9D8B030D-6E8A-4147-A177-3AD203B41FA5}">
                      <a16:colId xmlns:a16="http://schemas.microsoft.com/office/drawing/2014/main" val="4261432871"/>
                    </a:ext>
                  </a:extLst>
                </a:gridCol>
              </a:tblGrid>
              <a:tr h="395347">
                <a:tc>
                  <a:txBody>
                    <a:bodyPr/>
                    <a:lstStyle/>
                    <a:p>
                      <a:pPr algn="ctr" fontAlgn="ctr"/>
                      <a:r>
                        <a:rPr lang="pt-PT" sz="1200" b="1" u="none" strike="noStrike" dirty="0">
                          <a:effectLst/>
                        </a:rPr>
                        <a:t>Implementação Essencial (IE)</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Intermédia (II)</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Avançada (IA)</a:t>
                      </a:r>
                      <a:endParaRPr lang="pt-PT" sz="1200" b="1"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768491115"/>
                  </a:ext>
                </a:extLst>
              </a:tr>
              <a:tr h="218424">
                <a:tc>
                  <a:txBody>
                    <a:bodyPr/>
                    <a:lstStyle/>
                    <a:p>
                      <a:pPr algn="ctr" fontAlgn="ctr"/>
                      <a:r>
                        <a:rPr lang="pt-PT" sz="1200" u="none" strike="noStrike" dirty="0" err="1">
                          <a:effectLst/>
                        </a:rPr>
                        <a:t>VLANs</a:t>
                      </a: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Implementação de Port Security</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LACP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8574837"/>
                  </a:ext>
                </a:extLst>
              </a:tr>
              <a:tr h="218424">
                <a:tc>
                  <a:txBody>
                    <a:bodyPr/>
                    <a:lstStyle/>
                    <a:p>
                      <a:pPr algn="ctr" fontAlgn="ctr"/>
                      <a:r>
                        <a:rPr lang="pt-PT" sz="1200" u="none" strike="noStrike" dirty="0">
                          <a:effectLst/>
                        </a:rPr>
                        <a:t>Endereçamento IPv4✔️</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VLANs</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VTP✔️</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951311569"/>
                  </a:ext>
                </a:extLst>
              </a:tr>
              <a:tr h="218424">
                <a:tc>
                  <a:txBody>
                    <a:bodyPr/>
                    <a:lstStyle/>
                    <a:p>
                      <a:pPr algn="ctr" fontAlgn="ctr"/>
                      <a:r>
                        <a:rPr lang="pt-PT" sz="1200" u="none" strike="noStrike" dirty="0">
                          <a:effectLst/>
                        </a:rPr>
                        <a:t>Topologia física e lógica✔️</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Private VLAN</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NAT/PAT</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362802806"/>
                  </a:ext>
                </a:extLst>
              </a:tr>
              <a:tr h="218424">
                <a:tc>
                  <a:txBody>
                    <a:bodyPr/>
                    <a:lstStyle/>
                    <a:p>
                      <a:pPr algn="ctr" fontAlgn="ctr"/>
                      <a:r>
                        <a:rPr lang="pt-PT" sz="1200" u="none" strike="noStrike" dirty="0">
                          <a:effectLst/>
                        </a:rPr>
                        <a:t>Convidados = </a:t>
                      </a:r>
                      <a:r>
                        <a:rPr lang="pt-PT" sz="1200" u="none" strike="noStrike" dirty="0" err="1">
                          <a:effectLst/>
                        </a:rPr>
                        <a:t>Native</a:t>
                      </a:r>
                      <a:r>
                        <a:rPr lang="pt-PT" sz="1200" u="none" strike="noStrike" dirty="0">
                          <a:effectLst/>
                        </a:rPr>
                        <a:t> VLAN✔️</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STP</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VRRP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5415212"/>
                  </a:ext>
                </a:extLst>
              </a:tr>
              <a:tr h="218424">
                <a:tc>
                  <a:txBody>
                    <a:bodyPr/>
                    <a:lstStyle/>
                    <a:p>
                      <a:pPr algn="ctr" fontAlgn="ctr"/>
                      <a:r>
                        <a:rPr lang="pt-PT" sz="1200" u="none" strike="noStrike" dirty="0">
                          <a:effectLst/>
                        </a:rPr>
                        <a:t>Redundância de L2 (STP)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Redundância de L3 (routing edifícios &lt;-&gt; DC)</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email✔️</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933343870"/>
                  </a:ext>
                </a:extLst>
              </a:tr>
              <a:tr h="218424">
                <a:tc>
                  <a:txBody>
                    <a:bodyPr/>
                    <a:lstStyle/>
                    <a:p>
                      <a:pPr algn="ctr" fontAlgn="ctr"/>
                      <a:r>
                        <a:rPr lang="pt-PT" sz="1200" u="none" strike="noStrike" dirty="0">
                          <a:effectLst/>
                        </a:rPr>
                        <a:t>Routing Estático✔️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FTP✔️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46781569"/>
                  </a:ext>
                </a:extLst>
              </a:tr>
              <a:tr h="218424">
                <a:tc>
                  <a:txBody>
                    <a:bodyPr/>
                    <a:lstStyle/>
                    <a:p>
                      <a:pPr algn="ctr" fontAlgn="ctr"/>
                      <a:r>
                        <a:rPr lang="pt-PT" sz="1200" u="none" strike="noStrike" dirty="0">
                          <a:effectLst/>
                        </a:rPr>
                        <a:t>Router-</a:t>
                      </a:r>
                      <a:r>
                        <a:rPr lang="pt-PT" sz="1200" u="none" strike="noStrike" dirty="0" err="1">
                          <a:effectLst/>
                        </a:rPr>
                        <a:t>on</a:t>
                      </a:r>
                      <a:r>
                        <a:rPr lang="pt-PT" sz="1200" u="none" strike="noStrike" dirty="0">
                          <a:effectLst/>
                        </a:rPr>
                        <a:t>-a-stick✔️</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Servidores HTTP</a:t>
                      </a:r>
                      <a:r>
                        <a:rPr lang="pt-PT" sz="1200" u="none" strike="noStrike">
                          <a:effectLst/>
                        </a:rPr>
                        <a:t>/HTTPS✔️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23552717"/>
                  </a:ext>
                </a:extLst>
              </a:tr>
              <a:tr h="367947">
                <a:tc>
                  <a:txBody>
                    <a:bodyPr/>
                    <a:lstStyle/>
                    <a:p>
                      <a:pPr algn="ctr" fontAlgn="ctr"/>
                      <a:r>
                        <a:rPr lang="pt-PT" sz="1200" u="none" strike="noStrike" dirty="0">
                          <a:effectLst/>
                        </a:rPr>
                        <a:t>Rede de gestão dos equipamentos de rede✔️</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TFTP para backup de configurações✔️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240211408"/>
                  </a:ext>
                </a:extLst>
              </a:tr>
              <a:tr h="218424">
                <a:tc>
                  <a:txBody>
                    <a:bodyPr/>
                    <a:lstStyle/>
                    <a:p>
                      <a:pPr algn="ctr" fontAlgn="ctr"/>
                      <a:r>
                        <a:rPr lang="pt-PT" sz="1200" u="none" strike="noStrike" dirty="0">
                          <a:effectLst/>
                        </a:rPr>
                        <a:t>Políticas de controlo de acesso✔️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759371779"/>
                  </a:ext>
                </a:extLst>
              </a:tr>
              <a:tr h="218424">
                <a:tc>
                  <a:txBody>
                    <a:bodyPr/>
                    <a:lstStyle/>
                    <a:p>
                      <a:pPr algn="ctr" fontAlgn="ctr"/>
                      <a:r>
                        <a:rPr lang="pt-PT" sz="1200" u="none" strike="noStrike" dirty="0">
                          <a:effectLst/>
                        </a:rPr>
                        <a:t>Servidor DHCP✔️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0357770"/>
                  </a:ext>
                </a:extLst>
              </a:tr>
              <a:tr h="229345">
                <a:tc>
                  <a:txBody>
                    <a:bodyPr/>
                    <a:lstStyle/>
                    <a:p>
                      <a:pPr algn="ctr" fontAlgn="ctr"/>
                      <a:r>
                        <a:rPr lang="pt-PT" sz="1200" u="none" strike="noStrike" dirty="0">
                          <a:effectLst/>
                        </a:rPr>
                        <a:t>Servidor DNS✔️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uma VLAN que não é etiquetada, ou seja, faz com que exista retrocompatibilidade entre equipamentos mais recentes e mais antigos. A nossa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esta configuração utilizamos o comando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14” em todas as interfaces configuradas em modo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nesse Switch.</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60" y="2800349"/>
            <a:ext cx="6681680"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TFTP</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666509" y="1195336"/>
            <a:ext cx="3556716"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80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Nos routers para fazer a copia da configuração do mesmo para o servidor utilizamos o seguinte conjunto de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(este ip corresponde ao ip do servidor TFTP)</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Nos </a:t>
            </a:r>
            <a:r>
              <a:rPr lang="pt-PT" sz="1200" dirty="0" err="1">
                <a:solidFill>
                  <a:schemeClr val="bg1"/>
                </a:solidFill>
                <a:latin typeface="Avenir Next LT Pro" panose="020B0504020202020204" pitchFamily="34" charset="0"/>
              </a:rPr>
              <a:t>switch’s</a:t>
            </a:r>
            <a:r>
              <a:rPr lang="pt-PT" sz="1200" dirty="0">
                <a:solidFill>
                  <a:schemeClr val="bg1"/>
                </a:solidFill>
                <a:latin typeface="Avenir Next LT Pro" panose="020B0504020202020204" pitchFamily="34" charset="0"/>
              </a:rPr>
              <a:t> para fazer a copia da configuração para o servidor utilizamos os seguintes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“interface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26”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de gestão de equipamentos de rede)</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add 192.168.3.139 255.255.255.240” (aqui está o ip e o Mac Address)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“exit”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default-gateway 192.168.3.129” (aqui colocamos a default gateway da rede)</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 “</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(ip do servidor)</a:t>
            </a:r>
          </a:p>
        </p:txBody>
      </p:sp>
    </p:spTree>
    <p:extLst>
      <p:ext uri="{BB962C8B-B14F-4D97-AF65-F5344CB8AC3E}">
        <p14:creationId xmlns:p14="http://schemas.microsoft.com/office/powerpoint/2010/main" val="1248805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CE8789A0-E96A-E6D6-59E2-258EE725B5B2}"/>
              </a:ext>
            </a:extLst>
          </p:cNvPr>
          <p:cNvPicPr>
            <a:picLocks noChangeAspect="1"/>
          </p:cNvPicPr>
          <p:nvPr/>
        </p:nvPicPr>
        <p:blipFill>
          <a:blip r:embed="rId3"/>
          <a:stretch>
            <a:fillRect/>
          </a:stretch>
        </p:blipFill>
        <p:spPr>
          <a:xfrm>
            <a:off x="2754746" y="1422753"/>
            <a:ext cx="3634507" cy="3464967"/>
          </a:xfrm>
          <a:prstGeom prst="rect">
            <a:avLst/>
          </a:prstGeom>
        </p:spPr>
      </p:pic>
    </p:spTree>
    <p:extLst>
      <p:ext uri="{BB962C8B-B14F-4D97-AF65-F5344CB8AC3E}">
        <p14:creationId xmlns:p14="http://schemas.microsoft.com/office/powerpoint/2010/main" val="382713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HTTP/HTTPS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156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6" name="Imagem 5">
            <a:extLst>
              <a:ext uri="{FF2B5EF4-FFF2-40B4-BE49-F238E27FC236}">
                <a16:creationId xmlns:a16="http://schemas.microsoft.com/office/drawing/2014/main" id="{7EBBD33C-A1C9-BA6C-6609-A5ABDA539F68}"/>
              </a:ext>
            </a:extLst>
          </p:cNvPr>
          <p:cNvPicPr>
            <a:picLocks noChangeAspect="1"/>
          </p:cNvPicPr>
          <p:nvPr/>
        </p:nvPicPr>
        <p:blipFill>
          <a:blip r:embed="rId3"/>
          <a:stretch>
            <a:fillRect/>
          </a:stretch>
        </p:blipFill>
        <p:spPr>
          <a:xfrm>
            <a:off x="2047009" y="1518512"/>
            <a:ext cx="5049982" cy="3215309"/>
          </a:xfrm>
          <a:prstGeom prst="rect">
            <a:avLst/>
          </a:prstGeom>
        </p:spPr>
      </p:pic>
    </p:spTree>
    <p:extLst>
      <p:ext uri="{BB962C8B-B14F-4D97-AF65-F5344CB8AC3E}">
        <p14:creationId xmlns:p14="http://schemas.microsoft.com/office/powerpoint/2010/main" val="3008921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685A479C-CB25-DB9D-2E53-4AB082A72FF9}"/>
              </a:ext>
            </a:extLst>
          </p:cNvPr>
          <p:cNvPicPr>
            <a:picLocks noChangeAspect="1"/>
          </p:cNvPicPr>
          <p:nvPr/>
        </p:nvPicPr>
        <p:blipFill>
          <a:blip r:embed="rId3"/>
          <a:stretch>
            <a:fillRect/>
          </a:stretch>
        </p:blipFill>
        <p:spPr>
          <a:xfrm>
            <a:off x="1439804" y="1798300"/>
            <a:ext cx="6264391" cy="2662594"/>
          </a:xfrm>
          <a:prstGeom prst="rect">
            <a:avLst/>
          </a:prstGeom>
        </p:spPr>
      </p:pic>
    </p:spTree>
    <p:extLst>
      <p:ext uri="{BB962C8B-B14F-4D97-AF65-F5344CB8AC3E}">
        <p14:creationId xmlns:p14="http://schemas.microsoft.com/office/powerpoint/2010/main" val="2040146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err="1">
                <a:solidFill>
                  <a:srgbClr val="FFFFFF"/>
                </a:solidFill>
                <a:latin typeface="Share Tech" panose="00000500000000000000" pitchFamily="2" charset="0"/>
              </a:rPr>
              <a:t>CloudWeb</a:t>
            </a:r>
            <a:r>
              <a:rPr lang="pt-PT" sz="3200" dirty="0">
                <a:solidFill>
                  <a:srgbClr val="FFFFFF"/>
                </a:solidFill>
                <a:latin typeface="Share Tech" panose="00000500000000000000" pitchFamily="2" charset="0"/>
              </a:rPr>
              <a:t>-Server</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063836" y="1195336"/>
            <a:ext cx="4159389"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9335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DD508F73-FC8B-E181-8EAF-4EC72F6E14C2}"/>
              </a:ext>
            </a:extLst>
          </p:cNvPr>
          <p:cNvPicPr>
            <a:picLocks noChangeAspect="1"/>
          </p:cNvPicPr>
          <p:nvPr/>
        </p:nvPicPr>
        <p:blipFill rotWithShape="1">
          <a:blip r:embed="rId3"/>
          <a:srcRect b="29884"/>
          <a:stretch/>
        </p:blipFill>
        <p:spPr>
          <a:xfrm>
            <a:off x="4679254" y="1669960"/>
            <a:ext cx="4153046" cy="2828990"/>
          </a:xfrm>
          <a:prstGeom prst="rect">
            <a:avLst/>
          </a:prstGeom>
        </p:spPr>
      </p:pic>
      <p:sp>
        <p:nvSpPr>
          <p:cNvPr id="10" name="CaixaDeTexto 9">
            <a:extLst>
              <a:ext uri="{FF2B5EF4-FFF2-40B4-BE49-F238E27FC236}">
                <a16:creationId xmlns:a16="http://schemas.microsoft.com/office/drawing/2014/main" id="{71726E5E-F6FB-465C-2281-09F83997C50A}"/>
              </a:ext>
            </a:extLst>
          </p:cNvPr>
          <p:cNvSpPr txBox="1"/>
          <p:nvPr/>
        </p:nvSpPr>
        <p:spPr>
          <a:xfrm>
            <a:off x="311700" y="1319078"/>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Configuração</a:t>
            </a:r>
          </a:p>
        </p:txBody>
      </p:sp>
      <p:sp>
        <p:nvSpPr>
          <p:cNvPr id="11" name="CaixaDeTexto 10">
            <a:extLst>
              <a:ext uri="{FF2B5EF4-FFF2-40B4-BE49-F238E27FC236}">
                <a16:creationId xmlns:a16="http://schemas.microsoft.com/office/drawing/2014/main" id="{2B68DA0B-AF0F-608A-F448-530B073A651F}"/>
              </a:ext>
            </a:extLst>
          </p:cNvPr>
          <p:cNvSpPr txBox="1"/>
          <p:nvPr/>
        </p:nvSpPr>
        <p:spPr>
          <a:xfrm>
            <a:off x="4572000" y="1319078"/>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Resultados</a:t>
            </a:r>
          </a:p>
        </p:txBody>
      </p:sp>
      <p:pic>
        <p:nvPicPr>
          <p:cNvPr id="8" name="Imagem 7">
            <a:extLst>
              <a:ext uri="{FF2B5EF4-FFF2-40B4-BE49-F238E27FC236}">
                <a16:creationId xmlns:a16="http://schemas.microsoft.com/office/drawing/2014/main" id="{603A50A2-0443-65B9-CBAB-E49ACAE88C8F}"/>
              </a:ext>
            </a:extLst>
          </p:cNvPr>
          <p:cNvPicPr>
            <a:picLocks noChangeAspect="1"/>
          </p:cNvPicPr>
          <p:nvPr/>
        </p:nvPicPr>
        <p:blipFill rotWithShape="1">
          <a:blip r:embed="rId4"/>
          <a:srcRect t="1" b="29163"/>
          <a:stretch/>
        </p:blipFill>
        <p:spPr>
          <a:xfrm>
            <a:off x="311699" y="1664004"/>
            <a:ext cx="4110785" cy="2828983"/>
          </a:xfrm>
          <a:prstGeom prst="rect">
            <a:avLst/>
          </a:prstGeom>
        </p:spPr>
      </p:pic>
    </p:spTree>
    <p:extLst>
      <p:ext uri="{BB962C8B-B14F-4D97-AF65-F5344CB8AC3E}">
        <p14:creationId xmlns:p14="http://schemas.microsoft.com/office/powerpoint/2010/main" val="275715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de email</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0198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87CDB235-412D-496B-751F-EFD044CAE4F8}"/>
              </a:ext>
            </a:extLst>
          </p:cNvPr>
          <p:cNvPicPr>
            <a:picLocks noChangeAspect="1"/>
          </p:cNvPicPr>
          <p:nvPr/>
        </p:nvPicPr>
        <p:blipFill>
          <a:blip r:embed="rId3"/>
          <a:stretch>
            <a:fillRect/>
          </a:stretch>
        </p:blipFill>
        <p:spPr>
          <a:xfrm>
            <a:off x="5224130" y="1385523"/>
            <a:ext cx="3608170" cy="3505374"/>
          </a:xfrm>
          <a:prstGeom prst="rect">
            <a:avLst/>
          </a:prstGeom>
        </p:spPr>
      </p:pic>
      <p:pic>
        <p:nvPicPr>
          <p:cNvPr id="3" name="Imagem 2">
            <a:extLst>
              <a:ext uri="{FF2B5EF4-FFF2-40B4-BE49-F238E27FC236}">
                <a16:creationId xmlns:a16="http://schemas.microsoft.com/office/drawing/2014/main" id="{B76484A9-5359-945C-5533-2F09B204E4BF}"/>
              </a:ext>
            </a:extLst>
          </p:cNvPr>
          <p:cNvPicPr>
            <a:picLocks noChangeAspect="1"/>
          </p:cNvPicPr>
          <p:nvPr/>
        </p:nvPicPr>
        <p:blipFill>
          <a:blip r:embed="rId4"/>
          <a:stretch>
            <a:fillRect/>
          </a:stretch>
        </p:blipFill>
        <p:spPr>
          <a:xfrm>
            <a:off x="311699" y="1385523"/>
            <a:ext cx="4060523" cy="3505374"/>
          </a:xfrm>
          <a:prstGeom prst="rect">
            <a:avLst/>
          </a:prstGeom>
        </p:spPr>
      </p:pic>
    </p:spTree>
    <p:extLst>
      <p:ext uri="{BB962C8B-B14F-4D97-AF65-F5344CB8AC3E}">
        <p14:creationId xmlns:p14="http://schemas.microsoft.com/office/powerpoint/2010/main" val="36970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8" name="Imagem 7">
            <a:extLst>
              <a:ext uri="{FF2B5EF4-FFF2-40B4-BE49-F238E27FC236}">
                <a16:creationId xmlns:a16="http://schemas.microsoft.com/office/drawing/2014/main" id="{8D347CF3-2A45-C717-402A-6BE8F89A91DE}"/>
              </a:ext>
            </a:extLst>
          </p:cNvPr>
          <p:cNvPicPr>
            <a:picLocks noChangeAspect="1"/>
          </p:cNvPicPr>
          <p:nvPr/>
        </p:nvPicPr>
        <p:blipFill>
          <a:blip r:embed="rId3"/>
          <a:stretch>
            <a:fillRect/>
          </a:stretch>
        </p:blipFill>
        <p:spPr>
          <a:xfrm>
            <a:off x="5252485" y="1389957"/>
            <a:ext cx="3579815" cy="3477827"/>
          </a:xfrm>
          <a:prstGeom prst="rect">
            <a:avLst/>
          </a:prstGeom>
        </p:spPr>
      </p:pic>
      <p:pic>
        <p:nvPicPr>
          <p:cNvPr id="7" name="Imagem 6">
            <a:extLst>
              <a:ext uri="{FF2B5EF4-FFF2-40B4-BE49-F238E27FC236}">
                <a16:creationId xmlns:a16="http://schemas.microsoft.com/office/drawing/2014/main" id="{1D4C8763-17CF-F05B-9726-6574A7B1401C}"/>
              </a:ext>
            </a:extLst>
          </p:cNvPr>
          <p:cNvPicPr>
            <a:picLocks noChangeAspect="1"/>
          </p:cNvPicPr>
          <p:nvPr/>
        </p:nvPicPr>
        <p:blipFill>
          <a:blip r:embed="rId4"/>
          <a:stretch>
            <a:fillRect/>
          </a:stretch>
        </p:blipFill>
        <p:spPr>
          <a:xfrm>
            <a:off x="311699" y="1389962"/>
            <a:ext cx="3579816" cy="3477826"/>
          </a:xfrm>
          <a:prstGeom prst="rect">
            <a:avLst/>
          </a:prstGeom>
        </p:spPr>
      </p:pic>
    </p:spTree>
    <p:extLst>
      <p:ext uri="{BB962C8B-B14F-4D97-AF65-F5344CB8AC3E}">
        <p14:creationId xmlns:p14="http://schemas.microsoft.com/office/powerpoint/2010/main" val="29244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Servidor TFTP</a:t>
            </a: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FTP</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66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765C4719-1CEE-CA19-D2ED-E18B49270291}"/>
              </a:ext>
            </a:extLst>
          </p:cNvPr>
          <p:cNvPicPr>
            <a:picLocks noChangeAspect="1"/>
          </p:cNvPicPr>
          <p:nvPr/>
        </p:nvPicPr>
        <p:blipFill>
          <a:blip r:embed="rId3"/>
          <a:stretch>
            <a:fillRect/>
          </a:stretch>
        </p:blipFill>
        <p:spPr>
          <a:xfrm>
            <a:off x="311700" y="1336962"/>
            <a:ext cx="3718513" cy="3612573"/>
          </a:xfrm>
          <a:prstGeom prst="rect">
            <a:avLst/>
          </a:prstGeom>
        </p:spPr>
      </p:pic>
      <p:pic>
        <p:nvPicPr>
          <p:cNvPr id="5" name="Imagem 4">
            <a:extLst>
              <a:ext uri="{FF2B5EF4-FFF2-40B4-BE49-F238E27FC236}">
                <a16:creationId xmlns:a16="http://schemas.microsoft.com/office/drawing/2014/main" id="{0E404E60-5C7D-AB14-A223-2BD9CED2E01C}"/>
              </a:ext>
            </a:extLst>
          </p:cNvPr>
          <p:cNvPicPr>
            <a:picLocks noChangeAspect="1"/>
          </p:cNvPicPr>
          <p:nvPr/>
        </p:nvPicPr>
        <p:blipFill>
          <a:blip r:embed="rId4"/>
          <a:stretch>
            <a:fillRect/>
          </a:stretch>
        </p:blipFill>
        <p:spPr>
          <a:xfrm>
            <a:off x="5113787" y="1336962"/>
            <a:ext cx="3718513" cy="3612573"/>
          </a:xfrm>
          <a:prstGeom prst="rect">
            <a:avLst/>
          </a:prstGeom>
        </p:spPr>
      </p:pic>
    </p:spTree>
    <p:extLst>
      <p:ext uri="{BB962C8B-B14F-4D97-AF65-F5344CB8AC3E}">
        <p14:creationId xmlns:p14="http://schemas.microsoft.com/office/powerpoint/2010/main" val="777512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135F8641-8F84-B466-447F-B91B0F2A61A0}"/>
              </a:ext>
            </a:extLst>
          </p:cNvPr>
          <p:cNvPicPr>
            <a:picLocks noChangeAspect="1"/>
          </p:cNvPicPr>
          <p:nvPr/>
        </p:nvPicPr>
        <p:blipFill>
          <a:blip r:embed="rId3"/>
          <a:stretch>
            <a:fillRect/>
          </a:stretch>
        </p:blipFill>
        <p:spPr>
          <a:xfrm>
            <a:off x="2741110" y="1342702"/>
            <a:ext cx="3661779" cy="3604148"/>
          </a:xfrm>
          <a:prstGeom prst="rect">
            <a:avLst/>
          </a:prstGeom>
        </p:spPr>
      </p:pic>
    </p:spTree>
    <p:extLst>
      <p:ext uri="{BB962C8B-B14F-4D97-AF65-F5344CB8AC3E}">
        <p14:creationId xmlns:p14="http://schemas.microsoft.com/office/powerpoint/2010/main" val="298502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022017" y="2237243"/>
            <a:ext cx="35781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3200" b="1" dirty="0">
                <a:latin typeface="Share Tech" panose="00000500000000000000" pitchFamily="2" charset="0"/>
              </a:rPr>
              <a:t>Questões?</a:t>
            </a:r>
            <a:endParaRPr sz="3200" b="1" dirty="0">
              <a:latin typeface="Share Tech" panose="00000500000000000000" pitchFamily="2"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16</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17</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18</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13</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14</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15</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Servidor HTTP/HTTPS</a:t>
            </a: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CloudWeb</a:t>
            </a:r>
            <a:r>
              <a:rPr lang="pt-PT" dirty="0">
                <a:latin typeface="Avenir Next LT Pro" panose="020B0504020202020204" pitchFamily="34" charset="0"/>
              </a:rPr>
              <a:t>-Server</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Servidor de email</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Servidor FTP</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1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Equipamentos e Ligações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1993</Words>
  <Application>Microsoft Office PowerPoint</Application>
  <PresentationFormat>Apresentação no Ecrã (16:9)</PresentationFormat>
  <Paragraphs>446</Paragraphs>
  <Slides>82</Slides>
  <Notes>82</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82</vt:i4>
      </vt:variant>
    </vt:vector>
  </HeadingPairs>
  <TitlesOfParts>
    <vt:vector size="100" baseType="lpstr">
      <vt:lpstr>Didact Gothic</vt:lpstr>
      <vt:lpstr>Roboto Medium</vt:lpstr>
      <vt:lpstr>Calibri</vt:lpstr>
      <vt:lpstr>Roboto Thin</vt:lpstr>
      <vt:lpstr>Roboto Light</vt:lpstr>
      <vt:lpstr>Roboto Black</vt:lpstr>
      <vt:lpstr>Avenir Next LT Pro</vt:lpstr>
      <vt:lpstr>Bree Serif</vt:lpstr>
      <vt:lpstr>Impact</vt:lpstr>
      <vt:lpstr>Amatic SC</vt:lpstr>
      <vt:lpstr>Arial</vt:lpstr>
      <vt:lpstr>Proxima Nova Semibold</vt:lpstr>
      <vt:lpstr>Share Tech</vt:lpstr>
      <vt:lpstr>Proxima Nova</vt:lpstr>
      <vt:lpstr>Roboto Mono Thin</vt:lpstr>
      <vt:lpstr>WEB PROPOSAL</vt:lpstr>
      <vt:lpstr>SlidesGo Final Pages</vt:lpstr>
      <vt:lpstr>Slidesgo Final Pages</vt:lpstr>
      <vt:lpstr>Project  Based-Learning</vt:lpstr>
      <vt:lpstr>Introdução</vt:lpstr>
      <vt:lpstr>Objetivos</vt:lpstr>
      <vt:lpstr>Conteúdos</vt:lpstr>
      <vt:lpstr>Conteúdos</vt:lpstr>
      <vt:lpstr>Conteúdos</vt:lpstr>
      <vt:lpstr>Topologia Lógica</vt:lpstr>
      <vt:lpstr>Equipamentos e Ligações</vt:lpstr>
      <vt:lpstr>Ligação Física</vt:lpstr>
      <vt:lpstr>Exterior</vt:lpstr>
      <vt:lpstr>Edifício 1</vt:lpstr>
      <vt:lpstr>Edifício 2</vt:lpstr>
      <vt:lpstr>Data Center</vt:lpstr>
      <vt:lpstr>Subnetting</vt:lpstr>
      <vt:lpstr>Resultados</vt:lpstr>
      <vt:lpstr>Resultados</vt:lpstr>
      <vt:lpstr>Interfaces Lógicas</vt:lpstr>
      <vt:lpstr>Criação e Resultados</vt:lpstr>
      <vt:lpstr>VTP</vt:lpstr>
      <vt:lpstr>Criação dos Servidores e Configuração dos Clientes</vt:lpstr>
      <vt:lpstr>STP</vt:lpstr>
      <vt:lpstr>Calculo dos Custos</vt:lpstr>
      <vt:lpstr>Calculo dos Custos</vt:lpstr>
      <vt:lpstr>Resultados</vt:lpstr>
      <vt:lpstr>Atribuição de Portas ás VLAN’s</vt:lpstr>
      <vt:lpstr>Atribuição de Portas e Resultados</vt:lpstr>
      <vt:lpstr>Static Routing</vt:lpstr>
      <vt:lpstr>Criação</vt:lpstr>
      <vt:lpstr>Resultados</vt:lpstr>
      <vt:lpstr>DHCP</vt:lpstr>
      <vt:lpstr>Pool’s</vt:lpstr>
      <vt:lpstr>Relay Agent</vt:lpstr>
      <vt:lpstr>Resultados</vt:lpstr>
      <vt:lpstr>DNS</vt:lpstr>
      <vt:lpstr>Configuração</vt:lpstr>
      <vt:lpstr>Resultados</vt:lpstr>
      <vt:lpstr>Native VLAN</vt:lpstr>
      <vt:lpstr>Configuração e Resultados</vt:lpstr>
      <vt:lpstr>Servidor TFTP</vt:lpstr>
      <vt:lpstr>Configuração</vt:lpstr>
      <vt:lpstr>Resultados</vt:lpstr>
      <vt:lpstr>Servidor HTTP/HTTPS</vt:lpstr>
      <vt:lpstr>Configuração</vt:lpstr>
      <vt:lpstr>Resultados</vt:lpstr>
      <vt:lpstr>CloudWeb-Server</vt:lpstr>
      <vt:lpstr>Configuração e Resultados</vt:lpstr>
      <vt:lpstr>Servidor de email</vt:lpstr>
      <vt:lpstr>Configuração</vt:lpstr>
      <vt:lpstr>Resultados</vt:lpstr>
      <vt:lpstr>Servidor FTP</vt:lpstr>
      <vt:lpstr>Configuração</vt:lpstr>
      <vt:lpstr>Resultados</vt:lpstr>
      <vt:lpstr>Questões?</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2022-06-24T01:55:13Z</dcterms:modified>
</cp:coreProperties>
</file>